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
      <p:font typeface="Content"/>
      <p:regular r:id="rId40"/>
      <p:bold r:id="rId41"/>
    </p:embeddedFont>
    <p:embeddedFont>
      <p:font typeface="Helvetica Neue"/>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A68EC47-8104-4B8C-AC1E-76EB054D35C6}">
  <a:tblStyle styleId="{4A68EC47-8104-4B8C-AC1E-76EB054D35C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ontent-regular.fntdata"/><Relationship Id="rId20" Type="http://schemas.openxmlformats.org/officeDocument/2006/relationships/slide" Target="slides/slide14.xml"/><Relationship Id="rId42" Type="http://schemas.openxmlformats.org/officeDocument/2006/relationships/font" Target="fonts/HelveticaNeue-regular.fntdata"/><Relationship Id="rId41" Type="http://schemas.openxmlformats.org/officeDocument/2006/relationships/font" Target="fonts/Content-bold.fntdata"/><Relationship Id="rId22" Type="http://schemas.openxmlformats.org/officeDocument/2006/relationships/slide" Target="slides/slide16.xml"/><Relationship Id="rId44" Type="http://schemas.openxmlformats.org/officeDocument/2006/relationships/font" Target="fonts/HelveticaNeue-italic.fntdata"/><Relationship Id="rId21" Type="http://schemas.openxmlformats.org/officeDocument/2006/relationships/slide" Target="slides/slide15.xml"/><Relationship Id="rId43" Type="http://schemas.openxmlformats.org/officeDocument/2006/relationships/font" Target="fonts/HelveticaNeue-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HelveticaNeue-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25f6af9dd6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Google Shape;208;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9101c3341_0_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Google Shape;270;g39101c334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39101c3341_0_6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Google Shape;277;g39101c334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8f4e6921d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Google Shape;283;g38f4e6921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39101c3341_0_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Google Shape;290;g39101c334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251d23597c_1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Google Shape;295;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9101c3341_0_8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Google Shape;301;g39101c334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9101c3341_0_8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Google Shape;307;g39101c334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39101c3341_0_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Google Shape;313;g39101c334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1d9c67055b_0_9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Google Shape;318;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39101c3341_0_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Google Shape;326;g39101c334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1d9c67055b_0_16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Google Shape;218;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39101c3341_0_4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Google Shape;335;g39101c334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251e213838_1_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Google Shape;340;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39101c3341_0_12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Google Shape;347;g39101c334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39101c3341_0_1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Google Shape;354;g39101c334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1d9c67055b_0_1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Google Shape;361;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38f4e6921d_2_7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7" name="Google Shape;367;g38f4e6921d_2_75:notes"/>
          <p:cNvSpPr/>
          <p:nvPr>
            <p:ph idx="2" type="sldImg"/>
          </p:nvPr>
        </p:nvSpPr>
        <p:spPr>
          <a:xfrm>
            <a:off x="990817" y="685800"/>
            <a:ext cx="487704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251622d556_0_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Google Shape;22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9101c3341_0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Google Shape;229;g39101c33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9101c3341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Google Shape;234;g39101c33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39101c3341_0_2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Google Shape;241;g39101c334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8f4e6921d_0_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Google Shape;247;g38f4e692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9101c3341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Google Shape;256;g39101c33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9101c3341_0_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Google Shape;263;g39101c334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7" name="Shape 137"/>
        <p:cNvGrpSpPr/>
        <p:nvPr/>
      </p:nvGrpSpPr>
      <p:grpSpPr>
        <a:xfrm>
          <a:off x="0" y="0"/>
          <a:ext cx="0" cy="0"/>
          <a:chOff x="0" y="0"/>
          <a:chExt cx="0" cy="0"/>
        </a:xfrm>
      </p:grpSpPr>
      <p:sp>
        <p:nvSpPr>
          <p:cNvPr id="138" name="Google Shape;138;p18"/>
          <p:cNvSpPr txBox="1"/>
          <p:nvPr>
            <p:ph type="ctrTitle"/>
          </p:nvPr>
        </p:nvSpPr>
        <p:spPr>
          <a:xfrm>
            <a:off x="685800" y="1597819"/>
            <a:ext cx="7772400" cy="1102519"/>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Clr>
                <a:schemeClr val="dk1"/>
              </a:buClr>
              <a:buSzPts val="3900"/>
              <a:buFont typeface="Calibri"/>
              <a:buNone/>
              <a:defRPr b="0" i="0" sz="3900" u="none" cap="none" strike="noStrike">
                <a:solidFill>
                  <a:schemeClr val="dk1"/>
                </a:solidFill>
                <a:latin typeface="Calibri"/>
                <a:ea typeface="Calibri"/>
                <a:cs typeface="Calibri"/>
                <a:sym typeface="Calibri"/>
              </a:defRPr>
            </a:lvl1pPr>
            <a:lvl2pPr lvl="1">
              <a:spcBef>
                <a:spcPts val="0"/>
              </a:spcBef>
              <a:spcAft>
                <a:spcPts val="0"/>
              </a:spcAft>
              <a:buSzPts val="500"/>
              <a:buNone/>
              <a:defRPr sz="600"/>
            </a:lvl2pPr>
            <a:lvl3pPr lvl="2">
              <a:spcBef>
                <a:spcPts val="0"/>
              </a:spcBef>
              <a:spcAft>
                <a:spcPts val="0"/>
              </a:spcAft>
              <a:buSzPts val="500"/>
              <a:buNone/>
              <a:defRPr sz="600"/>
            </a:lvl3pPr>
            <a:lvl4pPr lvl="3">
              <a:spcBef>
                <a:spcPts val="0"/>
              </a:spcBef>
              <a:spcAft>
                <a:spcPts val="0"/>
              </a:spcAft>
              <a:buSzPts val="500"/>
              <a:buNone/>
              <a:defRPr sz="600"/>
            </a:lvl4pPr>
            <a:lvl5pPr lvl="4">
              <a:spcBef>
                <a:spcPts val="0"/>
              </a:spcBef>
              <a:spcAft>
                <a:spcPts val="0"/>
              </a:spcAft>
              <a:buSzPts val="500"/>
              <a:buNone/>
              <a:defRPr sz="600"/>
            </a:lvl5pPr>
            <a:lvl6pPr lvl="5">
              <a:spcBef>
                <a:spcPts val="0"/>
              </a:spcBef>
              <a:spcAft>
                <a:spcPts val="0"/>
              </a:spcAft>
              <a:buSzPts val="500"/>
              <a:buNone/>
              <a:defRPr sz="600"/>
            </a:lvl6pPr>
            <a:lvl7pPr lvl="6">
              <a:spcBef>
                <a:spcPts val="0"/>
              </a:spcBef>
              <a:spcAft>
                <a:spcPts val="0"/>
              </a:spcAft>
              <a:buSzPts val="500"/>
              <a:buNone/>
              <a:defRPr sz="600"/>
            </a:lvl7pPr>
            <a:lvl8pPr lvl="7">
              <a:spcBef>
                <a:spcPts val="0"/>
              </a:spcBef>
              <a:spcAft>
                <a:spcPts val="0"/>
              </a:spcAft>
              <a:buSzPts val="500"/>
              <a:buNone/>
              <a:defRPr sz="600"/>
            </a:lvl8pPr>
            <a:lvl9pPr lvl="8">
              <a:spcBef>
                <a:spcPts val="0"/>
              </a:spcBef>
              <a:spcAft>
                <a:spcPts val="0"/>
              </a:spcAft>
              <a:buSzPts val="500"/>
              <a:buNone/>
              <a:defRPr sz="600"/>
            </a:lvl9pPr>
          </a:lstStyle>
          <a:p/>
        </p:txBody>
      </p:sp>
      <p:sp>
        <p:nvSpPr>
          <p:cNvPr id="139" name="Google Shape;139;p18"/>
          <p:cNvSpPr txBox="1"/>
          <p:nvPr>
            <p:ph idx="1" type="subTitle"/>
          </p:nvPr>
        </p:nvSpPr>
        <p:spPr>
          <a:xfrm>
            <a:off x="1371600" y="2914650"/>
            <a:ext cx="6400800" cy="1314450"/>
          </a:xfrm>
          <a:prstGeom prst="rect">
            <a:avLst/>
          </a:prstGeom>
          <a:noFill/>
          <a:ln>
            <a:noFill/>
          </a:ln>
        </p:spPr>
        <p:txBody>
          <a:bodyPr anchorCtr="0" anchor="t" bIns="29850" lIns="29850" spcFirstLastPara="1" rIns="29850" wrap="square" tIns="29850"/>
          <a:lstStyle>
            <a:lvl1pPr lvl="0" marR="0" rtl="0" algn="ctr">
              <a:spcBef>
                <a:spcPts val="600"/>
              </a:spcBef>
              <a:spcAft>
                <a:spcPts val="0"/>
              </a:spcAft>
              <a:buClr>
                <a:srgbClr val="888888"/>
              </a:buClr>
              <a:buSzPts val="2900"/>
              <a:buFont typeface="Arial"/>
              <a:buNone/>
              <a:defRPr b="0" i="0" sz="2900" u="none" cap="none" strike="noStrike">
                <a:solidFill>
                  <a:srgbClr val="888888"/>
                </a:solidFill>
                <a:latin typeface="Calibri"/>
                <a:ea typeface="Calibri"/>
                <a:cs typeface="Calibri"/>
                <a:sym typeface="Calibri"/>
              </a:defRPr>
            </a:lvl1pPr>
            <a:lvl2pPr lvl="1" marR="0" rtl="0" algn="ctr">
              <a:spcBef>
                <a:spcPts val="500"/>
              </a:spcBef>
              <a:spcAft>
                <a:spcPts val="0"/>
              </a:spcAft>
              <a:buClr>
                <a:srgbClr val="888888"/>
              </a:buClr>
              <a:buSzPts val="2500"/>
              <a:buFont typeface="Arial"/>
              <a:buNone/>
              <a:defRPr b="0" i="0" sz="2500" u="none" cap="none" strike="noStrike">
                <a:solidFill>
                  <a:srgbClr val="888888"/>
                </a:solidFill>
                <a:latin typeface="Calibri"/>
                <a:ea typeface="Calibri"/>
                <a:cs typeface="Calibri"/>
                <a:sym typeface="Calibri"/>
              </a:defRPr>
            </a:lvl2pPr>
            <a:lvl3pPr lvl="2" marR="0" rtl="0" algn="ctr">
              <a:spcBef>
                <a:spcPts val="400"/>
              </a:spcBef>
              <a:spcAft>
                <a:spcPts val="0"/>
              </a:spcAft>
              <a:buClr>
                <a:srgbClr val="888888"/>
              </a:buClr>
              <a:buSzPts val="2200"/>
              <a:buFont typeface="Arial"/>
              <a:buNone/>
              <a:defRPr b="0" i="0" sz="22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9pPr>
          </a:lstStyle>
          <a:p/>
        </p:txBody>
      </p:sp>
      <p:sp>
        <p:nvSpPr>
          <p:cNvPr id="140" name="Google Shape;140;p18"/>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b="0" i="0" sz="1100" u="none" cap="none" strike="noStrike">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41" name="Google Shape;141;p18"/>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b="0" i="0" sz="1100" u="none" cap="none" strike="noStrike">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42" name="Google Shape;142;p18"/>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3" name="Shape 143"/>
        <p:cNvGrpSpPr/>
        <p:nvPr/>
      </p:nvGrpSpPr>
      <p:grpSpPr>
        <a:xfrm>
          <a:off x="0" y="0"/>
          <a:ext cx="0" cy="0"/>
          <a:chOff x="0" y="0"/>
          <a:chExt cx="0" cy="0"/>
        </a:xfrm>
      </p:grpSpPr>
      <p:sp>
        <p:nvSpPr>
          <p:cNvPr id="144" name="Google Shape;144;p19"/>
          <p:cNvSpPr txBox="1"/>
          <p:nvPr>
            <p:ph type="title"/>
          </p:nvPr>
        </p:nvSpPr>
        <p:spPr>
          <a:xfrm>
            <a:off x="457200" y="205978"/>
            <a:ext cx="8229600" cy="857250"/>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Clr>
                <a:schemeClr val="dk1"/>
              </a:buClr>
              <a:buSzPts val="3900"/>
              <a:buFont typeface="Calibri"/>
              <a:buNone/>
              <a:defRPr b="0" i="0" sz="3900" u="none" cap="none" strike="noStrike">
                <a:solidFill>
                  <a:schemeClr val="dk1"/>
                </a:solidFill>
                <a:latin typeface="Calibri"/>
                <a:ea typeface="Calibri"/>
                <a:cs typeface="Calibri"/>
                <a:sym typeface="Calibri"/>
              </a:defRPr>
            </a:lvl1pPr>
            <a:lvl2pPr lvl="1">
              <a:spcBef>
                <a:spcPts val="0"/>
              </a:spcBef>
              <a:spcAft>
                <a:spcPts val="0"/>
              </a:spcAft>
              <a:buSzPts val="500"/>
              <a:buNone/>
              <a:defRPr sz="600"/>
            </a:lvl2pPr>
            <a:lvl3pPr lvl="2">
              <a:spcBef>
                <a:spcPts val="0"/>
              </a:spcBef>
              <a:spcAft>
                <a:spcPts val="0"/>
              </a:spcAft>
              <a:buSzPts val="500"/>
              <a:buNone/>
              <a:defRPr sz="600"/>
            </a:lvl3pPr>
            <a:lvl4pPr lvl="3">
              <a:spcBef>
                <a:spcPts val="0"/>
              </a:spcBef>
              <a:spcAft>
                <a:spcPts val="0"/>
              </a:spcAft>
              <a:buSzPts val="500"/>
              <a:buNone/>
              <a:defRPr sz="600"/>
            </a:lvl4pPr>
            <a:lvl5pPr lvl="4">
              <a:spcBef>
                <a:spcPts val="0"/>
              </a:spcBef>
              <a:spcAft>
                <a:spcPts val="0"/>
              </a:spcAft>
              <a:buSzPts val="500"/>
              <a:buNone/>
              <a:defRPr sz="600"/>
            </a:lvl5pPr>
            <a:lvl6pPr lvl="5">
              <a:spcBef>
                <a:spcPts val="0"/>
              </a:spcBef>
              <a:spcAft>
                <a:spcPts val="0"/>
              </a:spcAft>
              <a:buSzPts val="500"/>
              <a:buNone/>
              <a:defRPr sz="600"/>
            </a:lvl6pPr>
            <a:lvl7pPr lvl="6">
              <a:spcBef>
                <a:spcPts val="0"/>
              </a:spcBef>
              <a:spcAft>
                <a:spcPts val="0"/>
              </a:spcAft>
              <a:buSzPts val="500"/>
              <a:buNone/>
              <a:defRPr sz="600"/>
            </a:lvl7pPr>
            <a:lvl8pPr lvl="7">
              <a:spcBef>
                <a:spcPts val="0"/>
              </a:spcBef>
              <a:spcAft>
                <a:spcPts val="0"/>
              </a:spcAft>
              <a:buSzPts val="500"/>
              <a:buNone/>
              <a:defRPr sz="600"/>
            </a:lvl8pPr>
            <a:lvl9pPr lvl="8">
              <a:spcBef>
                <a:spcPts val="0"/>
              </a:spcBef>
              <a:spcAft>
                <a:spcPts val="0"/>
              </a:spcAft>
              <a:buSzPts val="500"/>
              <a:buNone/>
              <a:defRPr sz="600"/>
            </a:lvl9pPr>
          </a:lstStyle>
          <a:p/>
        </p:txBody>
      </p:sp>
      <p:sp>
        <p:nvSpPr>
          <p:cNvPr id="145" name="Google Shape;145;p19"/>
          <p:cNvSpPr txBox="1"/>
          <p:nvPr>
            <p:ph idx="1" type="body"/>
          </p:nvPr>
        </p:nvSpPr>
        <p:spPr>
          <a:xfrm>
            <a:off x="457200" y="1200150"/>
            <a:ext cx="8229600" cy="3394472"/>
          </a:xfrm>
          <a:prstGeom prst="rect">
            <a:avLst/>
          </a:prstGeom>
          <a:noFill/>
          <a:ln>
            <a:noFill/>
          </a:ln>
        </p:spPr>
        <p:txBody>
          <a:bodyPr anchorCtr="0" anchor="t" bIns="29850" lIns="29850" spcFirstLastPara="1" rIns="29850" wrap="square" tIns="29850"/>
          <a:lstStyle>
            <a:lvl1pPr indent="-412750" lvl="0" marL="457200" marR="0" rtl="0" algn="l">
              <a:spcBef>
                <a:spcPts val="60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1pPr>
            <a:lvl2pPr indent="-387350" lvl="1" marL="914400" marR="0" rtl="0" algn="l">
              <a:spcBef>
                <a:spcPts val="500"/>
              </a:spcBef>
              <a:spcAft>
                <a:spcPts val="0"/>
              </a:spcAft>
              <a:buClr>
                <a:schemeClr val="dk1"/>
              </a:buClr>
              <a:buSzPts val="2500"/>
              <a:buFont typeface="Arial"/>
              <a:buChar char="–"/>
              <a:defRPr b="0" i="0" sz="2500" u="none" cap="none" strike="noStrike">
                <a:solidFill>
                  <a:schemeClr val="dk1"/>
                </a:solidFill>
                <a:latin typeface="Calibri"/>
                <a:ea typeface="Calibri"/>
                <a:cs typeface="Calibri"/>
                <a:sym typeface="Calibri"/>
              </a:defRPr>
            </a:lvl2pPr>
            <a:lvl3pPr indent="-368300" lvl="2" marL="13716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2900" lvl="3" marL="1828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Google Shape;146;p19"/>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47" name="Google Shape;147;p19"/>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48" name="Google Shape;148;p19"/>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sz="1100">
                <a:solidFill>
                  <a:srgbClr val="888888"/>
                </a:solidFill>
                <a:latin typeface="Calibri"/>
                <a:ea typeface="Calibri"/>
                <a:cs typeface="Calibri"/>
                <a:sym typeface="Calibri"/>
              </a:defRPr>
            </a:lvl1pPr>
            <a:lvl2pPr indent="0" lvl="1" marL="0" marR="0" rtl="0" algn="r">
              <a:spcBef>
                <a:spcPts val="0"/>
              </a:spcBef>
              <a:buNone/>
              <a:defRPr sz="1100">
                <a:solidFill>
                  <a:srgbClr val="888888"/>
                </a:solidFill>
                <a:latin typeface="Calibri"/>
                <a:ea typeface="Calibri"/>
                <a:cs typeface="Calibri"/>
                <a:sym typeface="Calibri"/>
              </a:defRPr>
            </a:lvl2pPr>
            <a:lvl3pPr indent="0" lvl="2" marL="0" marR="0" rtl="0" algn="r">
              <a:spcBef>
                <a:spcPts val="0"/>
              </a:spcBef>
              <a:buNone/>
              <a:defRPr sz="1100">
                <a:solidFill>
                  <a:srgbClr val="888888"/>
                </a:solidFill>
                <a:latin typeface="Calibri"/>
                <a:ea typeface="Calibri"/>
                <a:cs typeface="Calibri"/>
                <a:sym typeface="Calibri"/>
              </a:defRPr>
            </a:lvl3pPr>
            <a:lvl4pPr indent="0" lvl="3" marL="0" marR="0" rtl="0" algn="r">
              <a:spcBef>
                <a:spcPts val="0"/>
              </a:spcBef>
              <a:buNone/>
              <a:defRPr sz="1100">
                <a:solidFill>
                  <a:srgbClr val="888888"/>
                </a:solidFill>
                <a:latin typeface="Calibri"/>
                <a:ea typeface="Calibri"/>
                <a:cs typeface="Calibri"/>
                <a:sym typeface="Calibri"/>
              </a:defRPr>
            </a:lvl4pPr>
            <a:lvl5pPr indent="0" lvl="4" marL="0" marR="0" rtl="0" algn="r">
              <a:spcBef>
                <a:spcPts val="0"/>
              </a:spcBef>
              <a:buNone/>
              <a:defRPr sz="1100">
                <a:solidFill>
                  <a:srgbClr val="888888"/>
                </a:solidFill>
                <a:latin typeface="Calibri"/>
                <a:ea typeface="Calibri"/>
                <a:cs typeface="Calibri"/>
                <a:sym typeface="Calibri"/>
              </a:defRPr>
            </a:lvl5pPr>
            <a:lvl6pPr indent="0" lvl="5" marL="0" marR="0" rtl="0" algn="r">
              <a:spcBef>
                <a:spcPts val="0"/>
              </a:spcBef>
              <a:buNone/>
              <a:defRPr sz="1100">
                <a:solidFill>
                  <a:srgbClr val="888888"/>
                </a:solidFill>
                <a:latin typeface="Calibri"/>
                <a:ea typeface="Calibri"/>
                <a:cs typeface="Calibri"/>
                <a:sym typeface="Calibri"/>
              </a:defRPr>
            </a:lvl6pPr>
            <a:lvl7pPr indent="0" lvl="6" marL="0" marR="0" rtl="0" algn="r">
              <a:spcBef>
                <a:spcPts val="0"/>
              </a:spcBef>
              <a:buNone/>
              <a:defRPr sz="1100">
                <a:solidFill>
                  <a:srgbClr val="888888"/>
                </a:solidFill>
                <a:latin typeface="Calibri"/>
                <a:ea typeface="Calibri"/>
                <a:cs typeface="Calibri"/>
                <a:sym typeface="Calibri"/>
              </a:defRPr>
            </a:lvl7pPr>
            <a:lvl8pPr indent="0" lvl="7" marL="0" marR="0" rtl="0" algn="r">
              <a:spcBef>
                <a:spcPts val="0"/>
              </a:spcBef>
              <a:buNone/>
              <a:defRPr sz="1100">
                <a:solidFill>
                  <a:srgbClr val="888888"/>
                </a:solidFill>
                <a:latin typeface="Calibri"/>
                <a:ea typeface="Calibri"/>
                <a:cs typeface="Calibri"/>
                <a:sym typeface="Calibri"/>
              </a:defRPr>
            </a:lvl8pPr>
            <a:lvl9pPr indent="0" lvl="8" marL="0" marR="0" rtl="0" algn="r">
              <a:spcBef>
                <a:spcPts val="0"/>
              </a:spcBef>
              <a:buNone/>
              <a:defRPr sz="11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9" name="Shape 149"/>
        <p:cNvGrpSpPr/>
        <p:nvPr/>
      </p:nvGrpSpPr>
      <p:grpSpPr>
        <a:xfrm>
          <a:off x="0" y="0"/>
          <a:ext cx="0" cy="0"/>
          <a:chOff x="0" y="0"/>
          <a:chExt cx="0" cy="0"/>
        </a:xfrm>
      </p:grpSpPr>
      <p:sp>
        <p:nvSpPr>
          <p:cNvPr id="150" name="Google Shape;150;p20"/>
          <p:cNvSpPr txBox="1"/>
          <p:nvPr>
            <p:ph type="title"/>
          </p:nvPr>
        </p:nvSpPr>
        <p:spPr>
          <a:xfrm>
            <a:off x="722313" y="3305175"/>
            <a:ext cx="7772400" cy="1021556"/>
          </a:xfrm>
          <a:prstGeom prst="rect">
            <a:avLst/>
          </a:prstGeom>
          <a:noFill/>
          <a:ln>
            <a:noFill/>
          </a:ln>
        </p:spPr>
        <p:txBody>
          <a:bodyPr anchorCtr="0" anchor="t" bIns="29850" lIns="29850" spcFirstLastPara="1" rIns="29850" wrap="square" tIns="29850"/>
          <a:lstStyle>
            <a:lvl1pPr lvl="0" marR="0"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a:spcBef>
                <a:spcPts val="0"/>
              </a:spcBef>
              <a:spcAft>
                <a:spcPts val="0"/>
              </a:spcAft>
              <a:buSzPts val="500"/>
              <a:buNone/>
              <a:defRPr sz="600"/>
            </a:lvl2pPr>
            <a:lvl3pPr lvl="2">
              <a:spcBef>
                <a:spcPts val="0"/>
              </a:spcBef>
              <a:spcAft>
                <a:spcPts val="0"/>
              </a:spcAft>
              <a:buSzPts val="500"/>
              <a:buNone/>
              <a:defRPr sz="600"/>
            </a:lvl3pPr>
            <a:lvl4pPr lvl="3">
              <a:spcBef>
                <a:spcPts val="0"/>
              </a:spcBef>
              <a:spcAft>
                <a:spcPts val="0"/>
              </a:spcAft>
              <a:buSzPts val="500"/>
              <a:buNone/>
              <a:defRPr sz="600"/>
            </a:lvl4pPr>
            <a:lvl5pPr lvl="4">
              <a:spcBef>
                <a:spcPts val="0"/>
              </a:spcBef>
              <a:spcAft>
                <a:spcPts val="0"/>
              </a:spcAft>
              <a:buSzPts val="500"/>
              <a:buNone/>
              <a:defRPr sz="600"/>
            </a:lvl5pPr>
            <a:lvl6pPr lvl="5">
              <a:spcBef>
                <a:spcPts val="0"/>
              </a:spcBef>
              <a:spcAft>
                <a:spcPts val="0"/>
              </a:spcAft>
              <a:buSzPts val="500"/>
              <a:buNone/>
              <a:defRPr sz="600"/>
            </a:lvl6pPr>
            <a:lvl7pPr lvl="6">
              <a:spcBef>
                <a:spcPts val="0"/>
              </a:spcBef>
              <a:spcAft>
                <a:spcPts val="0"/>
              </a:spcAft>
              <a:buSzPts val="500"/>
              <a:buNone/>
              <a:defRPr sz="600"/>
            </a:lvl7pPr>
            <a:lvl8pPr lvl="7">
              <a:spcBef>
                <a:spcPts val="0"/>
              </a:spcBef>
              <a:spcAft>
                <a:spcPts val="0"/>
              </a:spcAft>
              <a:buSzPts val="500"/>
              <a:buNone/>
              <a:defRPr sz="600"/>
            </a:lvl8pPr>
            <a:lvl9pPr lvl="8">
              <a:spcBef>
                <a:spcPts val="0"/>
              </a:spcBef>
              <a:spcAft>
                <a:spcPts val="0"/>
              </a:spcAft>
              <a:buSzPts val="500"/>
              <a:buNone/>
              <a:defRPr sz="600"/>
            </a:lvl9pPr>
          </a:lstStyle>
          <a:p/>
        </p:txBody>
      </p:sp>
      <p:sp>
        <p:nvSpPr>
          <p:cNvPr id="151" name="Google Shape;151;p20"/>
          <p:cNvSpPr txBox="1"/>
          <p:nvPr>
            <p:ph idx="1" type="body"/>
          </p:nvPr>
        </p:nvSpPr>
        <p:spPr>
          <a:xfrm>
            <a:off x="722313" y="2180035"/>
            <a:ext cx="7772400" cy="1125140"/>
          </a:xfrm>
          <a:prstGeom prst="rect">
            <a:avLst/>
          </a:prstGeom>
          <a:noFill/>
          <a:ln>
            <a:noFill/>
          </a:ln>
        </p:spPr>
        <p:txBody>
          <a:bodyPr anchorCtr="0" anchor="b" bIns="29850" lIns="29850" spcFirstLastPara="1" rIns="29850" wrap="square" tIns="29850"/>
          <a:lstStyle>
            <a:lvl1pPr indent="-228600" lvl="0" marL="457200" marR="0" rtl="0" algn="l">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spcBef>
                <a:spcPts val="3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2pPr>
            <a:lvl3pPr indent="-228600" lvl="2" marL="1371600" marR="0" rtl="0" algn="l">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spcBef>
                <a:spcPts val="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spcBef>
                <a:spcPts val="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spcBef>
                <a:spcPts val="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spcBef>
                <a:spcPts val="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spcBef>
                <a:spcPts val="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spcBef>
                <a:spcPts val="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152" name="Google Shape;152;p20"/>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53" name="Google Shape;153;p20"/>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54" name="Google Shape;154;p20"/>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sz="1100">
                <a:solidFill>
                  <a:srgbClr val="888888"/>
                </a:solidFill>
                <a:latin typeface="Calibri"/>
                <a:ea typeface="Calibri"/>
                <a:cs typeface="Calibri"/>
                <a:sym typeface="Calibri"/>
              </a:defRPr>
            </a:lvl1pPr>
            <a:lvl2pPr indent="0" lvl="1" marL="0" marR="0" rtl="0" algn="r">
              <a:spcBef>
                <a:spcPts val="0"/>
              </a:spcBef>
              <a:buNone/>
              <a:defRPr sz="1100">
                <a:solidFill>
                  <a:srgbClr val="888888"/>
                </a:solidFill>
                <a:latin typeface="Calibri"/>
                <a:ea typeface="Calibri"/>
                <a:cs typeface="Calibri"/>
                <a:sym typeface="Calibri"/>
              </a:defRPr>
            </a:lvl2pPr>
            <a:lvl3pPr indent="0" lvl="2" marL="0" marR="0" rtl="0" algn="r">
              <a:spcBef>
                <a:spcPts val="0"/>
              </a:spcBef>
              <a:buNone/>
              <a:defRPr sz="1100">
                <a:solidFill>
                  <a:srgbClr val="888888"/>
                </a:solidFill>
                <a:latin typeface="Calibri"/>
                <a:ea typeface="Calibri"/>
                <a:cs typeface="Calibri"/>
                <a:sym typeface="Calibri"/>
              </a:defRPr>
            </a:lvl3pPr>
            <a:lvl4pPr indent="0" lvl="3" marL="0" marR="0" rtl="0" algn="r">
              <a:spcBef>
                <a:spcPts val="0"/>
              </a:spcBef>
              <a:buNone/>
              <a:defRPr sz="1100">
                <a:solidFill>
                  <a:srgbClr val="888888"/>
                </a:solidFill>
                <a:latin typeface="Calibri"/>
                <a:ea typeface="Calibri"/>
                <a:cs typeface="Calibri"/>
                <a:sym typeface="Calibri"/>
              </a:defRPr>
            </a:lvl4pPr>
            <a:lvl5pPr indent="0" lvl="4" marL="0" marR="0" rtl="0" algn="r">
              <a:spcBef>
                <a:spcPts val="0"/>
              </a:spcBef>
              <a:buNone/>
              <a:defRPr sz="1100">
                <a:solidFill>
                  <a:srgbClr val="888888"/>
                </a:solidFill>
                <a:latin typeface="Calibri"/>
                <a:ea typeface="Calibri"/>
                <a:cs typeface="Calibri"/>
                <a:sym typeface="Calibri"/>
              </a:defRPr>
            </a:lvl5pPr>
            <a:lvl6pPr indent="0" lvl="5" marL="0" marR="0" rtl="0" algn="r">
              <a:spcBef>
                <a:spcPts val="0"/>
              </a:spcBef>
              <a:buNone/>
              <a:defRPr sz="1100">
                <a:solidFill>
                  <a:srgbClr val="888888"/>
                </a:solidFill>
                <a:latin typeface="Calibri"/>
                <a:ea typeface="Calibri"/>
                <a:cs typeface="Calibri"/>
                <a:sym typeface="Calibri"/>
              </a:defRPr>
            </a:lvl6pPr>
            <a:lvl7pPr indent="0" lvl="6" marL="0" marR="0" rtl="0" algn="r">
              <a:spcBef>
                <a:spcPts val="0"/>
              </a:spcBef>
              <a:buNone/>
              <a:defRPr sz="1100">
                <a:solidFill>
                  <a:srgbClr val="888888"/>
                </a:solidFill>
                <a:latin typeface="Calibri"/>
                <a:ea typeface="Calibri"/>
                <a:cs typeface="Calibri"/>
                <a:sym typeface="Calibri"/>
              </a:defRPr>
            </a:lvl7pPr>
            <a:lvl8pPr indent="0" lvl="7" marL="0" marR="0" rtl="0" algn="r">
              <a:spcBef>
                <a:spcPts val="0"/>
              </a:spcBef>
              <a:buNone/>
              <a:defRPr sz="1100">
                <a:solidFill>
                  <a:srgbClr val="888888"/>
                </a:solidFill>
                <a:latin typeface="Calibri"/>
                <a:ea typeface="Calibri"/>
                <a:cs typeface="Calibri"/>
                <a:sym typeface="Calibri"/>
              </a:defRPr>
            </a:lvl8pPr>
            <a:lvl9pPr indent="0" lvl="8" marL="0" marR="0" rtl="0" algn="r">
              <a:spcBef>
                <a:spcPts val="0"/>
              </a:spcBef>
              <a:buNone/>
              <a:defRPr sz="11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55" name="Shape 155"/>
        <p:cNvGrpSpPr/>
        <p:nvPr/>
      </p:nvGrpSpPr>
      <p:grpSpPr>
        <a:xfrm>
          <a:off x="0" y="0"/>
          <a:ext cx="0" cy="0"/>
          <a:chOff x="0" y="0"/>
          <a:chExt cx="0" cy="0"/>
        </a:xfrm>
      </p:grpSpPr>
      <p:sp>
        <p:nvSpPr>
          <p:cNvPr id="156" name="Google Shape;156;p21"/>
          <p:cNvSpPr txBox="1"/>
          <p:nvPr>
            <p:ph type="title"/>
          </p:nvPr>
        </p:nvSpPr>
        <p:spPr>
          <a:xfrm>
            <a:off x="457200" y="205978"/>
            <a:ext cx="8229600" cy="857250"/>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Clr>
                <a:schemeClr val="dk1"/>
              </a:buClr>
              <a:buSzPts val="3900"/>
              <a:buFont typeface="Calibri"/>
              <a:buNone/>
              <a:defRPr b="0" i="0" sz="3900" u="none" cap="none" strike="noStrike">
                <a:solidFill>
                  <a:schemeClr val="dk1"/>
                </a:solidFill>
                <a:latin typeface="Calibri"/>
                <a:ea typeface="Calibri"/>
                <a:cs typeface="Calibri"/>
                <a:sym typeface="Calibri"/>
              </a:defRPr>
            </a:lvl1pPr>
            <a:lvl2pPr lvl="1">
              <a:spcBef>
                <a:spcPts val="0"/>
              </a:spcBef>
              <a:spcAft>
                <a:spcPts val="0"/>
              </a:spcAft>
              <a:buSzPts val="500"/>
              <a:buNone/>
              <a:defRPr sz="600"/>
            </a:lvl2pPr>
            <a:lvl3pPr lvl="2">
              <a:spcBef>
                <a:spcPts val="0"/>
              </a:spcBef>
              <a:spcAft>
                <a:spcPts val="0"/>
              </a:spcAft>
              <a:buSzPts val="500"/>
              <a:buNone/>
              <a:defRPr sz="600"/>
            </a:lvl3pPr>
            <a:lvl4pPr lvl="3">
              <a:spcBef>
                <a:spcPts val="0"/>
              </a:spcBef>
              <a:spcAft>
                <a:spcPts val="0"/>
              </a:spcAft>
              <a:buSzPts val="500"/>
              <a:buNone/>
              <a:defRPr sz="600"/>
            </a:lvl4pPr>
            <a:lvl5pPr lvl="4">
              <a:spcBef>
                <a:spcPts val="0"/>
              </a:spcBef>
              <a:spcAft>
                <a:spcPts val="0"/>
              </a:spcAft>
              <a:buSzPts val="500"/>
              <a:buNone/>
              <a:defRPr sz="600"/>
            </a:lvl5pPr>
            <a:lvl6pPr lvl="5">
              <a:spcBef>
                <a:spcPts val="0"/>
              </a:spcBef>
              <a:spcAft>
                <a:spcPts val="0"/>
              </a:spcAft>
              <a:buSzPts val="500"/>
              <a:buNone/>
              <a:defRPr sz="600"/>
            </a:lvl6pPr>
            <a:lvl7pPr lvl="6">
              <a:spcBef>
                <a:spcPts val="0"/>
              </a:spcBef>
              <a:spcAft>
                <a:spcPts val="0"/>
              </a:spcAft>
              <a:buSzPts val="500"/>
              <a:buNone/>
              <a:defRPr sz="600"/>
            </a:lvl7pPr>
            <a:lvl8pPr lvl="7">
              <a:spcBef>
                <a:spcPts val="0"/>
              </a:spcBef>
              <a:spcAft>
                <a:spcPts val="0"/>
              </a:spcAft>
              <a:buSzPts val="500"/>
              <a:buNone/>
              <a:defRPr sz="600"/>
            </a:lvl8pPr>
            <a:lvl9pPr lvl="8">
              <a:spcBef>
                <a:spcPts val="0"/>
              </a:spcBef>
              <a:spcAft>
                <a:spcPts val="0"/>
              </a:spcAft>
              <a:buSzPts val="500"/>
              <a:buNone/>
              <a:defRPr sz="600"/>
            </a:lvl9pPr>
          </a:lstStyle>
          <a:p/>
        </p:txBody>
      </p:sp>
      <p:sp>
        <p:nvSpPr>
          <p:cNvPr id="157" name="Google Shape;157;p21"/>
          <p:cNvSpPr txBox="1"/>
          <p:nvPr>
            <p:ph idx="1" type="body"/>
          </p:nvPr>
        </p:nvSpPr>
        <p:spPr>
          <a:xfrm>
            <a:off x="1371600" y="2880122"/>
            <a:ext cx="12268200" cy="8147447"/>
          </a:xfrm>
          <a:prstGeom prst="rect">
            <a:avLst/>
          </a:prstGeom>
          <a:noFill/>
          <a:ln>
            <a:noFill/>
          </a:ln>
        </p:spPr>
        <p:txBody>
          <a:bodyPr anchorCtr="0" anchor="t" bIns="29850" lIns="29850" spcFirstLastPara="1" rIns="29850" wrap="square" tIns="29850"/>
          <a:lstStyle>
            <a:lvl1pPr indent="-387350" lvl="0" marL="457200" marR="0" rtl="0" algn="l">
              <a:spcBef>
                <a:spcPts val="500"/>
              </a:spcBef>
              <a:spcAft>
                <a:spcPts val="0"/>
              </a:spcAft>
              <a:buClr>
                <a:schemeClr val="dk1"/>
              </a:buClr>
              <a:buSzPts val="2500"/>
              <a:buFont typeface="Arial"/>
              <a:buChar char="•"/>
              <a:defRPr b="0" i="0" sz="2500" u="none" cap="none" strike="noStrike">
                <a:solidFill>
                  <a:schemeClr val="dk1"/>
                </a:solidFill>
                <a:latin typeface="Calibri"/>
                <a:ea typeface="Calibri"/>
                <a:cs typeface="Calibri"/>
                <a:sym typeface="Calibri"/>
              </a:defRPr>
            </a:lvl1pPr>
            <a:lvl2pPr indent="-368300" lvl="1" marL="9144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58" name="Google Shape;158;p21"/>
          <p:cNvSpPr txBox="1"/>
          <p:nvPr>
            <p:ph idx="2" type="body"/>
          </p:nvPr>
        </p:nvSpPr>
        <p:spPr>
          <a:xfrm>
            <a:off x="13792200" y="2880122"/>
            <a:ext cx="12268200" cy="8147447"/>
          </a:xfrm>
          <a:prstGeom prst="rect">
            <a:avLst/>
          </a:prstGeom>
          <a:noFill/>
          <a:ln>
            <a:noFill/>
          </a:ln>
        </p:spPr>
        <p:txBody>
          <a:bodyPr anchorCtr="0" anchor="t" bIns="29850" lIns="29850" spcFirstLastPara="1" rIns="29850" wrap="square" tIns="29850"/>
          <a:lstStyle>
            <a:lvl1pPr indent="-387350" lvl="0" marL="457200" marR="0" rtl="0" algn="l">
              <a:spcBef>
                <a:spcPts val="500"/>
              </a:spcBef>
              <a:spcAft>
                <a:spcPts val="0"/>
              </a:spcAft>
              <a:buClr>
                <a:schemeClr val="dk1"/>
              </a:buClr>
              <a:buSzPts val="2500"/>
              <a:buFont typeface="Arial"/>
              <a:buChar char="•"/>
              <a:defRPr b="0" i="0" sz="2500" u="none" cap="none" strike="noStrike">
                <a:solidFill>
                  <a:schemeClr val="dk1"/>
                </a:solidFill>
                <a:latin typeface="Calibri"/>
                <a:ea typeface="Calibri"/>
                <a:cs typeface="Calibri"/>
                <a:sym typeface="Calibri"/>
              </a:defRPr>
            </a:lvl1pPr>
            <a:lvl2pPr indent="-368300" lvl="1" marL="9144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59" name="Google Shape;159;p21"/>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60" name="Google Shape;160;p21"/>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61" name="Google Shape;161;p21"/>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sz="1100">
                <a:solidFill>
                  <a:srgbClr val="888888"/>
                </a:solidFill>
                <a:latin typeface="Calibri"/>
                <a:ea typeface="Calibri"/>
                <a:cs typeface="Calibri"/>
                <a:sym typeface="Calibri"/>
              </a:defRPr>
            </a:lvl1pPr>
            <a:lvl2pPr indent="0" lvl="1" marL="0" marR="0" rtl="0" algn="r">
              <a:spcBef>
                <a:spcPts val="0"/>
              </a:spcBef>
              <a:buNone/>
              <a:defRPr sz="1100">
                <a:solidFill>
                  <a:srgbClr val="888888"/>
                </a:solidFill>
                <a:latin typeface="Calibri"/>
                <a:ea typeface="Calibri"/>
                <a:cs typeface="Calibri"/>
                <a:sym typeface="Calibri"/>
              </a:defRPr>
            </a:lvl2pPr>
            <a:lvl3pPr indent="0" lvl="2" marL="0" marR="0" rtl="0" algn="r">
              <a:spcBef>
                <a:spcPts val="0"/>
              </a:spcBef>
              <a:buNone/>
              <a:defRPr sz="1100">
                <a:solidFill>
                  <a:srgbClr val="888888"/>
                </a:solidFill>
                <a:latin typeface="Calibri"/>
                <a:ea typeface="Calibri"/>
                <a:cs typeface="Calibri"/>
                <a:sym typeface="Calibri"/>
              </a:defRPr>
            </a:lvl3pPr>
            <a:lvl4pPr indent="0" lvl="3" marL="0" marR="0" rtl="0" algn="r">
              <a:spcBef>
                <a:spcPts val="0"/>
              </a:spcBef>
              <a:buNone/>
              <a:defRPr sz="1100">
                <a:solidFill>
                  <a:srgbClr val="888888"/>
                </a:solidFill>
                <a:latin typeface="Calibri"/>
                <a:ea typeface="Calibri"/>
                <a:cs typeface="Calibri"/>
                <a:sym typeface="Calibri"/>
              </a:defRPr>
            </a:lvl4pPr>
            <a:lvl5pPr indent="0" lvl="4" marL="0" marR="0" rtl="0" algn="r">
              <a:spcBef>
                <a:spcPts val="0"/>
              </a:spcBef>
              <a:buNone/>
              <a:defRPr sz="1100">
                <a:solidFill>
                  <a:srgbClr val="888888"/>
                </a:solidFill>
                <a:latin typeface="Calibri"/>
                <a:ea typeface="Calibri"/>
                <a:cs typeface="Calibri"/>
                <a:sym typeface="Calibri"/>
              </a:defRPr>
            </a:lvl5pPr>
            <a:lvl6pPr indent="0" lvl="5" marL="0" marR="0" rtl="0" algn="r">
              <a:spcBef>
                <a:spcPts val="0"/>
              </a:spcBef>
              <a:buNone/>
              <a:defRPr sz="1100">
                <a:solidFill>
                  <a:srgbClr val="888888"/>
                </a:solidFill>
                <a:latin typeface="Calibri"/>
                <a:ea typeface="Calibri"/>
                <a:cs typeface="Calibri"/>
                <a:sym typeface="Calibri"/>
              </a:defRPr>
            </a:lvl6pPr>
            <a:lvl7pPr indent="0" lvl="6" marL="0" marR="0" rtl="0" algn="r">
              <a:spcBef>
                <a:spcPts val="0"/>
              </a:spcBef>
              <a:buNone/>
              <a:defRPr sz="1100">
                <a:solidFill>
                  <a:srgbClr val="888888"/>
                </a:solidFill>
                <a:latin typeface="Calibri"/>
                <a:ea typeface="Calibri"/>
                <a:cs typeface="Calibri"/>
                <a:sym typeface="Calibri"/>
              </a:defRPr>
            </a:lvl7pPr>
            <a:lvl8pPr indent="0" lvl="7" marL="0" marR="0" rtl="0" algn="r">
              <a:spcBef>
                <a:spcPts val="0"/>
              </a:spcBef>
              <a:buNone/>
              <a:defRPr sz="1100">
                <a:solidFill>
                  <a:srgbClr val="888888"/>
                </a:solidFill>
                <a:latin typeface="Calibri"/>
                <a:ea typeface="Calibri"/>
                <a:cs typeface="Calibri"/>
                <a:sym typeface="Calibri"/>
              </a:defRPr>
            </a:lvl8pPr>
            <a:lvl9pPr indent="0" lvl="8" marL="0" marR="0" rtl="0" algn="r">
              <a:spcBef>
                <a:spcPts val="0"/>
              </a:spcBef>
              <a:buNone/>
              <a:defRPr sz="11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62" name="Shape 162"/>
        <p:cNvGrpSpPr/>
        <p:nvPr/>
      </p:nvGrpSpPr>
      <p:grpSpPr>
        <a:xfrm>
          <a:off x="0" y="0"/>
          <a:ext cx="0" cy="0"/>
          <a:chOff x="0" y="0"/>
          <a:chExt cx="0" cy="0"/>
        </a:xfrm>
      </p:grpSpPr>
      <p:sp>
        <p:nvSpPr>
          <p:cNvPr id="163" name="Google Shape;163;p22"/>
          <p:cNvSpPr txBox="1"/>
          <p:nvPr>
            <p:ph type="title"/>
          </p:nvPr>
        </p:nvSpPr>
        <p:spPr>
          <a:xfrm>
            <a:off x="457200" y="205978"/>
            <a:ext cx="8229600" cy="857250"/>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Clr>
                <a:schemeClr val="dk1"/>
              </a:buClr>
              <a:buSzPts val="3900"/>
              <a:buFont typeface="Calibri"/>
              <a:buNone/>
              <a:defRPr b="0" i="0" sz="3900" u="none" cap="none" strike="noStrike">
                <a:solidFill>
                  <a:schemeClr val="dk1"/>
                </a:solidFill>
                <a:latin typeface="Calibri"/>
                <a:ea typeface="Calibri"/>
                <a:cs typeface="Calibri"/>
                <a:sym typeface="Calibri"/>
              </a:defRPr>
            </a:lvl1pPr>
            <a:lvl2pPr lvl="1">
              <a:spcBef>
                <a:spcPts val="0"/>
              </a:spcBef>
              <a:spcAft>
                <a:spcPts val="0"/>
              </a:spcAft>
              <a:buSzPts val="500"/>
              <a:buNone/>
              <a:defRPr sz="600"/>
            </a:lvl2pPr>
            <a:lvl3pPr lvl="2">
              <a:spcBef>
                <a:spcPts val="0"/>
              </a:spcBef>
              <a:spcAft>
                <a:spcPts val="0"/>
              </a:spcAft>
              <a:buSzPts val="500"/>
              <a:buNone/>
              <a:defRPr sz="600"/>
            </a:lvl3pPr>
            <a:lvl4pPr lvl="3">
              <a:spcBef>
                <a:spcPts val="0"/>
              </a:spcBef>
              <a:spcAft>
                <a:spcPts val="0"/>
              </a:spcAft>
              <a:buSzPts val="500"/>
              <a:buNone/>
              <a:defRPr sz="600"/>
            </a:lvl4pPr>
            <a:lvl5pPr lvl="4">
              <a:spcBef>
                <a:spcPts val="0"/>
              </a:spcBef>
              <a:spcAft>
                <a:spcPts val="0"/>
              </a:spcAft>
              <a:buSzPts val="500"/>
              <a:buNone/>
              <a:defRPr sz="600"/>
            </a:lvl5pPr>
            <a:lvl6pPr lvl="5">
              <a:spcBef>
                <a:spcPts val="0"/>
              </a:spcBef>
              <a:spcAft>
                <a:spcPts val="0"/>
              </a:spcAft>
              <a:buSzPts val="500"/>
              <a:buNone/>
              <a:defRPr sz="600"/>
            </a:lvl6pPr>
            <a:lvl7pPr lvl="6">
              <a:spcBef>
                <a:spcPts val="0"/>
              </a:spcBef>
              <a:spcAft>
                <a:spcPts val="0"/>
              </a:spcAft>
              <a:buSzPts val="500"/>
              <a:buNone/>
              <a:defRPr sz="600"/>
            </a:lvl7pPr>
            <a:lvl8pPr lvl="7">
              <a:spcBef>
                <a:spcPts val="0"/>
              </a:spcBef>
              <a:spcAft>
                <a:spcPts val="0"/>
              </a:spcAft>
              <a:buSzPts val="500"/>
              <a:buNone/>
              <a:defRPr sz="600"/>
            </a:lvl8pPr>
            <a:lvl9pPr lvl="8">
              <a:spcBef>
                <a:spcPts val="0"/>
              </a:spcBef>
              <a:spcAft>
                <a:spcPts val="0"/>
              </a:spcAft>
              <a:buSzPts val="500"/>
              <a:buNone/>
              <a:defRPr sz="600"/>
            </a:lvl9pPr>
          </a:lstStyle>
          <a:p/>
        </p:txBody>
      </p:sp>
      <p:sp>
        <p:nvSpPr>
          <p:cNvPr id="164" name="Google Shape;164;p22"/>
          <p:cNvSpPr txBox="1"/>
          <p:nvPr>
            <p:ph idx="1" type="body"/>
          </p:nvPr>
        </p:nvSpPr>
        <p:spPr>
          <a:xfrm>
            <a:off x="457200" y="1151335"/>
            <a:ext cx="4040188" cy="479822"/>
          </a:xfrm>
          <a:prstGeom prst="rect">
            <a:avLst/>
          </a:prstGeom>
          <a:noFill/>
          <a:ln>
            <a:noFill/>
          </a:ln>
        </p:spPr>
        <p:txBody>
          <a:bodyPr anchorCtr="0" anchor="b" bIns="29850" lIns="29850" spcFirstLastPara="1" rIns="29850" wrap="square" tIns="29850"/>
          <a:lstStyle>
            <a:lvl1pPr indent="-228600" lvl="0" marL="457200" marR="0" rtl="0" algn="l">
              <a:spcBef>
                <a:spcPts val="400"/>
              </a:spcBef>
              <a:spcAft>
                <a:spcPts val="0"/>
              </a:spcAft>
              <a:buClr>
                <a:schemeClr val="dk1"/>
              </a:buClr>
              <a:buSzPts val="2200"/>
              <a:buFont typeface="Arial"/>
              <a:buNone/>
              <a:defRPr b="1" i="0" sz="22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2pPr>
            <a:lvl3pPr indent="-228600" lvl="2" marL="1371600" marR="0" rtl="0" algn="l">
              <a:spcBef>
                <a:spcPts val="3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5pPr>
            <a:lvl6pPr indent="-228600" lvl="5" marL="27432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6pPr>
            <a:lvl7pPr indent="-228600" lvl="6" marL="32004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7pPr>
            <a:lvl8pPr indent="-228600" lvl="7" marL="36576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8pPr>
            <a:lvl9pPr indent="-228600" lvl="8" marL="41148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9pPr>
          </a:lstStyle>
          <a:p/>
        </p:txBody>
      </p:sp>
      <p:sp>
        <p:nvSpPr>
          <p:cNvPr id="165" name="Google Shape;165;p22"/>
          <p:cNvSpPr txBox="1"/>
          <p:nvPr>
            <p:ph idx="2" type="body"/>
          </p:nvPr>
        </p:nvSpPr>
        <p:spPr>
          <a:xfrm>
            <a:off x="457200" y="1631156"/>
            <a:ext cx="4040188" cy="2963466"/>
          </a:xfrm>
          <a:prstGeom prst="rect">
            <a:avLst/>
          </a:prstGeom>
          <a:noFill/>
          <a:ln>
            <a:noFill/>
          </a:ln>
        </p:spPr>
        <p:txBody>
          <a:bodyPr anchorCtr="0" anchor="t" bIns="29850" lIns="29850" spcFirstLastPara="1" rIns="29850" wrap="square" tIns="29850"/>
          <a:lstStyle>
            <a:lvl1pPr indent="-368300" lvl="0" marL="4572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6" name="Google Shape;166;p22"/>
          <p:cNvSpPr txBox="1"/>
          <p:nvPr>
            <p:ph idx="3" type="body"/>
          </p:nvPr>
        </p:nvSpPr>
        <p:spPr>
          <a:xfrm>
            <a:off x="4645026" y="1151335"/>
            <a:ext cx="4041775" cy="479822"/>
          </a:xfrm>
          <a:prstGeom prst="rect">
            <a:avLst/>
          </a:prstGeom>
          <a:noFill/>
          <a:ln>
            <a:noFill/>
          </a:ln>
        </p:spPr>
        <p:txBody>
          <a:bodyPr anchorCtr="0" anchor="b" bIns="29850" lIns="29850" spcFirstLastPara="1" rIns="29850" wrap="square" tIns="29850"/>
          <a:lstStyle>
            <a:lvl1pPr indent="-228600" lvl="0" marL="457200" marR="0" rtl="0" algn="l">
              <a:spcBef>
                <a:spcPts val="400"/>
              </a:spcBef>
              <a:spcAft>
                <a:spcPts val="0"/>
              </a:spcAft>
              <a:buClr>
                <a:schemeClr val="dk1"/>
              </a:buClr>
              <a:buSzPts val="2200"/>
              <a:buFont typeface="Arial"/>
              <a:buNone/>
              <a:defRPr b="1" i="0" sz="22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2pPr>
            <a:lvl3pPr indent="-228600" lvl="2" marL="1371600" marR="0" rtl="0" algn="l">
              <a:spcBef>
                <a:spcPts val="3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5pPr>
            <a:lvl6pPr indent="-228600" lvl="5" marL="27432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6pPr>
            <a:lvl7pPr indent="-228600" lvl="6" marL="32004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7pPr>
            <a:lvl8pPr indent="-228600" lvl="7" marL="36576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8pPr>
            <a:lvl9pPr indent="-228600" lvl="8" marL="41148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9pPr>
          </a:lstStyle>
          <a:p/>
        </p:txBody>
      </p:sp>
      <p:sp>
        <p:nvSpPr>
          <p:cNvPr id="167" name="Google Shape;167;p22"/>
          <p:cNvSpPr txBox="1"/>
          <p:nvPr>
            <p:ph idx="4" type="body"/>
          </p:nvPr>
        </p:nvSpPr>
        <p:spPr>
          <a:xfrm>
            <a:off x="4645026" y="1631156"/>
            <a:ext cx="4041775" cy="2963466"/>
          </a:xfrm>
          <a:prstGeom prst="rect">
            <a:avLst/>
          </a:prstGeom>
          <a:noFill/>
          <a:ln>
            <a:noFill/>
          </a:ln>
        </p:spPr>
        <p:txBody>
          <a:bodyPr anchorCtr="0" anchor="t" bIns="29850" lIns="29850" spcFirstLastPara="1" rIns="29850" wrap="square" tIns="29850"/>
          <a:lstStyle>
            <a:lvl1pPr indent="-368300" lvl="0" marL="4572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8" name="Google Shape;168;p22"/>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69" name="Google Shape;169;p22"/>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70" name="Google Shape;170;p22"/>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sz="1100">
                <a:solidFill>
                  <a:srgbClr val="888888"/>
                </a:solidFill>
                <a:latin typeface="Calibri"/>
                <a:ea typeface="Calibri"/>
                <a:cs typeface="Calibri"/>
                <a:sym typeface="Calibri"/>
              </a:defRPr>
            </a:lvl1pPr>
            <a:lvl2pPr indent="0" lvl="1" marL="0" marR="0" rtl="0" algn="r">
              <a:spcBef>
                <a:spcPts val="0"/>
              </a:spcBef>
              <a:buNone/>
              <a:defRPr sz="1100">
                <a:solidFill>
                  <a:srgbClr val="888888"/>
                </a:solidFill>
                <a:latin typeface="Calibri"/>
                <a:ea typeface="Calibri"/>
                <a:cs typeface="Calibri"/>
                <a:sym typeface="Calibri"/>
              </a:defRPr>
            </a:lvl2pPr>
            <a:lvl3pPr indent="0" lvl="2" marL="0" marR="0" rtl="0" algn="r">
              <a:spcBef>
                <a:spcPts val="0"/>
              </a:spcBef>
              <a:buNone/>
              <a:defRPr sz="1100">
                <a:solidFill>
                  <a:srgbClr val="888888"/>
                </a:solidFill>
                <a:latin typeface="Calibri"/>
                <a:ea typeface="Calibri"/>
                <a:cs typeface="Calibri"/>
                <a:sym typeface="Calibri"/>
              </a:defRPr>
            </a:lvl3pPr>
            <a:lvl4pPr indent="0" lvl="3" marL="0" marR="0" rtl="0" algn="r">
              <a:spcBef>
                <a:spcPts val="0"/>
              </a:spcBef>
              <a:buNone/>
              <a:defRPr sz="1100">
                <a:solidFill>
                  <a:srgbClr val="888888"/>
                </a:solidFill>
                <a:latin typeface="Calibri"/>
                <a:ea typeface="Calibri"/>
                <a:cs typeface="Calibri"/>
                <a:sym typeface="Calibri"/>
              </a:defRPr>
            </a:lvl4pPr>
            <a:lvl5pPr indent="0" lvl="4" marL="0" marR="0" rtl="0" algn="r">
              <a:spcBef>
                <a:spcPts val="0"/>
              </a:spcBef>
              <a:buNone/>
              <a:defRPr sz="1100">
                <a:solidFill>
                  <a:srgbClr val="888888"/>
                </a:solidFill>
                <a:latin typeface="Calibri"/>
                <a:ea typeface="Calibri"/>
                <a:cs typeface="Calibri"/>
                <a:sym typeface="Calibri"/>
              </a:defRPr>
            </a:lvl5pPr>
            <a:lvl6pPr indent="0" lvl="5" marL="0" marR="0" rtl="0" algn="r">
              <a:spcBef>
                <a:spcPts val="0"/>
              </a:spcBef>
              <a:buNone/>
              <a:defRPr sz="1100">
                <a:solidFill>
                  <a:srgbClr val="888888"/>
                </a:solidFill>
                <a:latin typeface="Calibri"/>
                <a:ea typeface="Calibri"/>
                <a:cs typeface="Calibri"/>
                <a:sym typeface="Calibri"/>
              </a:defRPr>
            </a:lvl6pPr>
            <a:lvl7pPr indent="0" lvl="6" marL="0" marR="0" rtl="0" algn="r">
              <a:spcBef>
                <a:spcPts val="0"/>
              </a:spcBef>
              <a:buNone/>
              <a:defRPr sz="1100">
                <a:solidFill>
                  <a:srgbClr val="888888"/>
                </a:solidFill>
                <a:latin typeface="Calibri"/>
                <a:ea typeface="Calibri"/>
                <a:cs typeface="Calibri"/>
                <a:sym typeface="Calibri"/>
              </a:defRPr>
            </a:lvl7pPr>
            <a:lvl8pPr indent="0" lvl="7" marL="0" marR="0" rtl="0" algn="r">
              <a:spcBef>
                <a:spcPts val="0"/>
              </a:spcBef>
              <a:buNone/>
              <a:defRPr sz="1100">
                <a:solidFill>
                  <a:srgbClr val="888888"/>
                </a:solidFill>
                <a:latin typeface="Calibri"/>
                <a:ea typeface="Calibri"/>
                <a:cs typeface="Calibri"/>
                <a:sym typeface="Calibri"/>
              </a:defRPr>
            </a:lvl8pPr>
            <a:lvl9pPr indent="0" lvl="8" marL="0" marR="0" rtl="0" algn="r">
              <a:spcBef>
                <a:spcPts val="0"/>
              </a:spcBef>
              <a:buNone/>
              <a:defRPr sz="11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1" name="Shape 171"/>
        <p:cNvGrpSpPr/>
        <p:nvPr/>
      </p:nvGrpSpPr>
      <p:grpSpPr>
        <a:xfrm>
          <a:off x="0" y="0"/>
          <a:ext cx="0" cy="0"/>
          <a:chOff x="0" y="0"/>
          <a:chExt cx="0" cy="0"/>
        </a:xfrm>
      </p:grpSpPr>
      <p:sp>
        <p:nvSpPr>
          <p:cNvPr id="172" name="Google Shape;172;p23"/>
          <p:cNvSpPr txBox="1"/>
          <p:nvPr>
            <p:ph type="title"/>
          </p:nvPr>
        </p:nvSpPr>
        <p:spPr>
          <a:xfrm>
            <a:off x="457200" y="205978"/>
            <a:ext cx="8229600" cy="857250"/>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Clr>
                <a:schemeClr val="dk1"/>
              </a:buClr>
              <a:buSzPts val="3900"/>
              <a:buFont typeface="Calibri"/>
              <a:buNone/>
              <a:defRPr b="0" i="0" sz="3900" u="none" cap="none" strike="noStrike">
                <a:solidFill>
                  <a:schemeClr val="dk1"/>
                </a:solidFill>
                <a:latin typeface="Calibri"/>
                <a:ea typeface="Calibri"/>
                <a:cs typeface="Calibri"/>
                <a:sym typeface="Calibri"/>
              </a:defRPr>
            </a:lvl1pPr>
            <a:lvl2pPr lvl="1">
              <a:spcBef>
                <a:spcPts val="0"/>
              </a:spcBef>
              <a:spcAft>
                <a:spcPts val="0"/>
              </a:spcAft>
              <a:buSzPts val="500"/>
              <a:buNone/>
              <a:defRPr sz="600"/>
            </a:lvl2pPr>
            <a:lvl3pPr lvl="2">
              <a:spcBef>
                <a:spcPts val="0"/>
              </a:spcBef>
              <a:spcAft>
                <a:spcPts val="0"/>
              </a:spcAft>
              <a:buSzPts val="500"/>
              <a:buNone/>
              <a:defRPr sz="600"/>
            </a:lvl3pPr>
            <a:lvl4pPr lvl="3">
              <a:spcBef>
                <a:spcPts val="0"/>
              </a:spcBef>
              <a:spcAft>
                <a:spcPts val="0"/>
              </a:spcAft>
              <a:buSzPts val="500"/>
              <a:buNone/>
              <a:defRPr sz="600"/>
            </a:lvl4pPr>
            <a:lvl5pPr lvl="4">
              <a:spcBef>
                <a:spcPts val="0"/>
              </a:spcBef>
              <a:spcAft>
                <a:spcPts val="0"/>
              </a:spcAft>
              <a:buSzPts val="500"/>
              <a:buNone/>
              <a:defRPr sz="600"/>
            </a:lvl5pPr>
            <a:lvl6pPr lvl="5">
              <a:spcBef>
                <a:spcPts val="0"/>
              </a:spcBef>
              <a:spcAft>
                <a:spcPts val="0"/>
              </a:spcAft>
              <a:buSzPts val="500"/>
              <a:buNone/>
              <a:defRPr sz="600"/>
            </a:lvl6pPr>
            <a:lvl7pPr lvl="6">
              <a:spcBef>
                <a:spcPts val="0"/>
              </a:spcBef>
              <a:spcAft>
                <a:spcPts val="0"/>
              </a:spcAft>
              <a:buSzPts val="500"/>
              <a:buNone/>
              <a:defRPr sz="600"/>
            </a:lvl7pPr>
            <a:lvl8pPr lvl="7">
              <a:spcBef>
                <a:spcPts val="0"/>
              </a:spcBef>
              <a:spcAft>
                <a:spcPts val="0"/>
              </a:spcAft>
              <a:buSzPts val="500"/>
              <a:buNone/>
              <a:defRPr sz="600"/>
            </a:lvl8pPr>
            <a:lvl9pPr lvl="8">
              <a:spcBef>
                <a:spcPts val="0"/>
              </a:spcBef>
              <a:spcAft>
                <a:spcPts val="0"/>
              </a:spcAft>
              <a:buSzPts val="500"/>
              <a:buNone/>
              <a:defRPr sz="600"/>
            </a:lvl9pPr>
          </a:lstStyle>
          <a:p/>
        </p:txBody>
      </p:sp>
      <p:sp>
        <p:nvSpPr>
          <p:cNvPr id="173" name="Google Shape;173;p23"/>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74" name="Google Shape;174;p23"/>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75" name="Google Shape;175;p23"/>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sz="1100">
                <a:solidFill>
                  <a:srgbClr val="888888"/>
                </a:solidFill>
                <a:latin typeface="Calibri"/>
                <a:ea typeface="Calibri"/>
                <a:cs typeface="Calibri"/>
                <a:sym typeface="Calibri"/>
              </a:defRPr>
            </a:lvl1pPr>
            <a:lvl2pPr indent="0" lvl="1" marL="0" marR="0" rtl="0" algn="r">
              <a:spcBef>
                <a:spcPts val="0"/>
              </a:spcBef>
              <a:buNone/>
              <a:defRPr sz="1100">
                <a:solidFill>
                  <a:srgbClr val="888888"/>
                </a:solidFill>
                <a:latin typeface="Calibri"/>
                <a:ea typeface="Calibri"/>
                <a:cs typeface="Calibri"/>
                <a:sym typeface="Calibri"/>
              </a:defRPr>
            </a:lvl2pPr>
            <a:lvl3pPr indent="0" lvl="2" marL="0" marR="0" rtl="0" algn="r">
              <a:spcBef>
                <a:spcPts val="0"/>
              </a:spcBef>
              <a:buNone/>
              <a:defRPr sz="1100">
                <a:solidFill>
                  <a:srgbClr val="888888"/>
                </a:solidFill>
                <a:latin typeface="Calibri"/>
                <a:ea typeface="Calibri"/>
                <a:cs typeface="Calibri"/>
                <a:sym typeface="Calibri"/>
              </a:defRPr>
            </a:lvl3pPr>
            <a:lvl4pPr indent="0" lvl="3" marL="0" marR="0" rtl="0" algn="r">
              <a:spcBef>
                <a:spcPts val="0"/>
              </a:spcBef>
              <a:buNone/>
              <a:defRPr sz="1100">
                <a:solidFill>
                  <a:srgbClr val="888888"/>
                </a:solidFill>
                <a:latin typeface="Calibri"/>
                <a:ea typeface="Calibri"/>
                <a:cs typeface="Calibri"/>
                <a:sym typeface="Calibri"/>
              </a:defRPr>
            </a:lvl4pPr>
            <a:lvl5pPr indent="0" lvl="4" marL="0" marR="0" rtl="0" algn="r">
              <a:spcBef>
                <a:spcPts val="0"/>
              </a:spcBef>
              <a:buNone/>
              <a:defRPr sz="1100">
                <a:solidFill>
                  <a:srgbClr val="888888"/>
                </a:solidFill>
                <a:latin typeface="Calibri"/>
                <a:ea typeface="Calibri"/>
                <a:cs typeface="Calibri"/>
                <a:sym typeface="Calibri"/>
              </a:defRPr>
            </a:lvl5pPr>
            <a:lvl6pPr indent="0" lvl="5" marL="0" marR="0" rtl="0" algn="r">
              <a:spcBef>
                <a:spcPts val="0"/>
              </a:spcBef>
              <a:buNone/>
              <a:defRPr sz="1100">
                <a:solidFill>
                  <a:srgbClr val="888888"/>
                </a:solidFill>
                <a:latin typeface="Calibri"/>
                <a:ea typeface="Calibri"/>
                <a:cs typeface="Calibri"/>
                <a:sym typeface="Calibri"/>
              </a:defRPr>
            </a:lvl6pPr>
            <a:lvl7pPr indent="0" lvl="6" marL="0" marR="0" rtl="0" algn="r">
              <a:spcBef>
                <a:spcPts val="0"/>
              </a:spcBef>
              <a:buNone/>
              <a:defRPr sz="1100">
                <a:solidFill>
                  <a:srgbClr val="888888"/>
                </a:solidFill>
                <a:latin typeface="Calibri"/>
                <a:ea typeface="Calibri"/>
                <a:cs typeface="Calibri"/>
                <a:sym typeface="Calibri"/>
              </a:defRPr>
            </a:lvl7pPr>
            <a:lvl8pPr indent="0" lvl="7" marL="0" marR="0" rtl="0" algn="r">
              <a:spcBef>
                <a:spcPts val="0"/>
              </a:spcBef>
              <a:buNone/>
              <a:defRPr sz="1100">
                <a:solidFill>
                  <a:srgbClr val="888888"/>
                </a:solidFill>
                <a:latin typeface="Calibri"/>
                <a:ea typeface="Calibri"/>
                <a:cs typeface="Calibri"/>
                <a:sym typeface="Calibri"/>
              </a:defRPr>
            </a:lvl8pPr>
            <a:lvl9pPr indent="0" lvl="8" marL="0" marR="0" rtl="0" algn="r">
              <a:spcBef>
                <a:spcPts val="0"/>
              </a:spcBef>
              <a:buNone/>
              <a:defRPr sz="11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6" name="Shape 176"/>
        <p:cNvGrpSpPr/>
        <p:nvPr/>
      </p:nvGrpSpPr>
      <p:grpSpPr>
        <a:xfrm>
          <a:off x="0" y="0"/>
          <a:ext cx="0" cy="0"/>
          <a:chOff x="0" y="0"/>
          <a:chExt cx="0" cy="0"/>
        </a:xfrm>
      </p:grpSpPr>
      <p:sp>
        <p:nvSpPr>
          <p:cNvPr id="177" name="Google Shape;177;p24"/>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78" name="Google Shape;178;p24"/>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79" name="Google Shape;179;p24"/>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sz="1100">
                <a:solidFill>
                  <a:srgbClr val="888888"/>
                </a:solidFill>
                <a:latin typeface="Calibri"/>
                <a:ea typeface="Calibri"/>
                <a:cs typeface="Calibri"/>
                <a:sym typeface="Calibri"/>
              </a:defRPr>
            </a:lvl1pPr>
            <a:lvl2pPr indent="0" lvl="1" marL="0" marR="0" rtl="0" algn="r">
              <a:spcBef>
                <a:spcPts val="0"/>
              </a:spcBef>
              <a:buNone/>
              <a:defRPr sz="1100">
                <a:solidFill>
                  <a:srgbClr val="888888"/>
                </a:solidFill>
                <a:latin typeface="Calibri"/>
                <a:ea typeface="Calibri"/>
                <a:cs typeface="Calibri"/>
                <a:sym typeface="Calibri"/>
              </a:defRPr>
            </a:lvl2pPr>
            <a:lvl3pPr indent="0" lvl="2" marL="0" marR="0" rtl="0" algn="r">
              <a:spcBef>
                <a:spcPts val="0"/>
              </a:spcBef>
              <a:buNone/>
              <a:defRPr sz="1100">
                <a:solidFill>
                  <a:srgbClr val="888888"/>
                </a:solidFill>
                <a:latin typeface="Calibri"/>
                <a:ea typeface="Calibri"/>
                <a:cs typeface="Calibri"/>
                <a:sym typeface="Calibri"/>
              </a:defRPr>
            </a:lvl3pPr>
            <a:lvl4pPr indent="0" lvl="3" marL="0" marR="0" rtl="0" algn="r">
              <a:spcBef>
                <a:spcPts val="0"/>
              </a:spcBef>
              <a:buNone/>
              <a:defRPr sz="1100">
                <a:solidFill>
                  <a:srgbClr val="888888"/>
                </a:solidFill>
                <a:latin typeface="Calibri"/>
                <a:ea typeface="Calibri"/>
                <a:cs typeface="Calibri"/>
                <a:sym typeface="Calibri"/>
              </a:defRPr>
            </a:lvl4pPr>
            <a:lvl5pPr indent="0" lvl="4" marL="0" marR="0" rtl="0" algn="r">
              <a:spcBef>
                <a:spcPts val="0"/>
              </a:spcBef>
              <a:buNone/>
              <a:defRPr sz="1100">
                <a:solidFill>
                  <a:srgbClr val="888888"/>
                </a:solidFill>
                <a:latin typeface="Calibri"/>
                <a:ea typeface="Calibri"/>
                <a:cs typeface="Calibri"/>
                <a:sym typeface="Calibri"/>
              </a:defRPr>
            </a:lvl5pPr>
            <a:lvl6pPr indent="0" lvl="5" marL="0" marR="0" rtl="0" algn="r">
              <a:spcBef>
                <a:spcPts val="0"/>
              </a:spcBef>
              <a:buNone/>
              <a:defRPr sz="1100">
                <a:solidFill>
                  <a:srgbClr val="888888"/>
                </a:solidFill>
                <a:latin typeface="Calibri"/>
                <a:ea typeface="Calibri"/>
                <a:cs typeface="Calibri"/>
                <a:sym typeface="Calibri"/>
              </a:defRPr>
            </a:lvl6pPr>
            <a:lvl7pPr indent="0" lvl="6" marL="0" marR="0" rtl="0" algn="r">
              <a:spcBef>
                <a:spcPts val="0"/>
              </a:spcBef>
              <a:buNone/>
              <a:defRPr sz="1100">
                <a:solidFill>
                  <a:srgbClr val="888888"/>
                </a:solidFill>
                <a:latin typeface="Calibri"/>
                <a:ea typeface="Calibri"/>
                <a:cs typeface="Calibri"/>
                <a:sym typeface="Calibri"/>
              </a:defRPr>
            </a:lvl7pPr>
            <a:lvl8pPr indent="0" lvl="7" marL="0" marR="0" rtl="0" algn="r">
              <a:spcBef>
                <a:spcPts val="0"/>
              </a:spcBef>
              <a:buNone/>
              <a:defRPr sz="1100">
                <a:solidFill>
                  <a:srgbClr val="888888"/>
                </a:solidFill>
                <a:latin typeface="Calibri"/>
                <a:ea typeface="Calibri"/>
                <a:cs typeface="Calibri"/>
                <a:sym typeface="Calibri"/>
              </a:defRPr>
            </a:lvl8pPr>
            <a:lvl9pPr indent="0" lvl="8" marL="0" marR="0" rtl="0" algn="r">
              <a:spcBef>
                <a:spcPts val="0"/>
              </a:spcBef>
              <a:buNone/>
              <a:defRPr sz="11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80" name="Shape 180"/>
        <p:cNvGrpSpPr/>
        <p:nvPr/>
      </p:nvGrpSpPr>
      <p:grpSpPr>
        <a:xfrm>
          <a:off x="0" y="0"/>
          <a:ext cx="0" cy="0"/>
          <a:chOff x="0" y="0"/>
          <a:chExt cx="0" cy="0"/>
        </a:xfrm>
      </p:grpSpPr>
      <p:sp>
        <p:nvSpPr>
          <p:cNvPr id="181" name="Google Shape;181;p25"/>
          <p:cNvSpPr txBox="1"/>
          <p:nvPr>
            <p:ph type="title"/>
          </p:nvPr>
        </p:nvSpPr>
        <p:spPr>
          <a:xfrm>
            <a:off x="457201" y="204788"/>
            <a:ext cx="3008313" cy="871537"/>
          </a:xfrm>
          <a:prstGeom prst="rect">
            <a:avLst/>
          </a:prstGeom>
          <a:noFill/>
          <a:ln>
            <a:noFill/>
          </a:ln>
        </p:spPr>
        <p:txBody>
          <a:bodyPr anchorCtr="0" anchor="b" bIns="29850" lIns="29850" spcFirstLastPara="1" rIns="29850" wrap="square" tIns="29850"/>
          <a:lstStyle>
            <a:lvl1pPr lvl="0" marR="0" rtl="0" algn="l">
              <a:spcBef>
                <a:spcPts val="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1pPr>
            <a:lvl2pPr lvl="1">
              <a:spcBef>
                <a:spcPts val="0"/>
              </a:spcBef>
              <a:spcAft>
                <a:spcPts val="0"/>
              </a:spcAft>
              <a:buSzPts val="500"/>
              <a:buNone/>
              <a:defRPr sz="600"/>
            </a:lvl2pPr>
            <a:lvl3pPr lvl="2">
              <a:spcBef>
                <a:spcPts val="0"/>
              </a:spcBef>
              <a:spcAft>
                <a:spcPts val="0"/>
              </a:spcAft>
              <a:buSzPts val="500"/>
              <a:buNone/>
              <a:defRPr sz="600"/>
            </a:lvl3pPr>
            <a:lvl4pPr lvl="3">
              <a:spcBef>
                <a:spcPts val="0"/>
              </a:spcBef>
              <a:spcAft>
                <a:spcPts val="0"/>
              </a:spcAft>
              <a:buSzPts val="500"/>
              <a:buNone/>
              <a:defRPr sz="600"/>
            </a:lvl4pPr>
            <a:lvl5pPr lvl="4">
              <a:spcBef>
                <a:spcPts val="0"/>
              </a:spcBef>
              <a:spcAft>
                <a:spcPts val="0"/>
              </a:spcAft>
              <a:buSzPts val="500"/>
              <a:buNone/>
              <a:defRPr sz="600"/>
            </a:lvl5pPr>
            <a:lvl6pPr lvl="5">
              <a:spcBef>
                <a:spcPts val="0"/>
              </a:spcBef>
              <a:spcAft>
                <a:spcPts val="0"/>
              </a:spcAft>
              <a:buSzPts val="500"/>
              <a:buNone/>
              <a:defRPr sz="600"/>
            </a:lvl6pPr>
            <a:lvl7pPr lvl="6">
              <a:spcBef>
                <a:spcPts val="0"/>
              </a:spcBef>
              <a:spcAft>
                <a:spcPts val="0"/>
              </a:spcAft>
              <a:buSzPts val="500"/>
              <a:buNone/>
              <a:defRPr sz="600"/>
            </a:lvl7pPr>
            <a:lvl8pPr lvl="7">
              <a:spcBef>
                <a:spcPts val="0"/>
              </a:spcBef>
              <a:spcAft>
                <a:spcPts val="0"/>
              </a:spcAft>
              <a:buSzPts val="500"/>
              <a:buNone/>
              <a:defRPr sz="600"/>
            </a:lvl8pPr>
            <a:lvl9pPr lvl="8">
              <a:spcBef>
                <a:spcPts val="0"/>
              </a:spcBef>
              <a:spcAft>
                <a:spcPts val="0"/>
              </a:spcAft>
              <a:buSzPts val="500"/>
              <a:buNone/>
              <a:defRPr sz="600"/>
            </a:lvl9pPr>
          </a:lstStyle>
          <a:p/>
        </p:txBody>
      </p:sp>
      <p:sp>
        <p:nvSpPr>
          <p:cNvPr id="182" name="Google Shape;182;p25"/>
          <p:cNvSpPr txBox="1"/>
          <p:nvPr>
            <p:ph idx="1" type="body"/>
          </p:nvPr>
        </p:nvSpPr>
        <p:spPr>
          <a:xfrm>
            <a:off x="3575050" y="204788"/>
            <a:ext cx="5111750" cy="4389835"/>
          </a:xfrm>
          <a:prstGeom prst="rect">
            <a:avLst/>
          </a:prstGeom>
          <a:noFill/>
          <a:ln>
            <a:noFill/>
          </a:ln>
        </p:spPr>
        <p:txBody>
          <a:bodyPr anchorCtr="0" anchor="t" bIns="29850" lIns="29850" spcFirstLastPara="1" rIns="29850" wrap="square" tIns="29850"/>
          <a:lstStyle>
            <a:lvl1pPr indent="-412750" lvl="0" marL="457200" marR="0" rtl="0" algn="l">
              <a:spcBef>
                <a:spcPts val="60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1pPr>
            <a:lvl2pPr indent="-387350" lvl="1" marL="914400" marR="0" rtl="0" algn="l">
              <a:spcBef>
                <a:spcPts val="500"/>
              </a:spcBef>
              <a:spcAft>
                <a:spcPts val="0"/>
              </a:spcAft>
              <a:buClr>
                <a:schemeClr val="dk1"/>
              </a:buClr>
              <a:buSzPts val="2500"/>
              <a:buFont typeface="Arial"/>
              <a:buChar char="–"/>
              <a:defRPr b="0" i="0" sz="2500" u="none" cap="none" strike="noStrike">
                <a:solidFill>
                  <a:schemeClr val="dk1"/>
                </a:solidFill>
                <a:latin typeface="Calibri"/>
                <a:ea typeface="Calibri"/>
                <a:cs typeface="Calibri"/>
                <a:sym typeface="Calibri"/>
              </a:defRPr>
            </a:lvl2pPr>
            <a:lvl3pPr indent="-368300" lvl="2" marL="13716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2900" lvl="3" marL="1828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3" name="Google Shape;183;p25"/>
          <p:cNvSpPr txBox="1"/>
          <p:nvPr>
            <p:ph idx="2" type="body"/>
          </p:nvPr>
        </p:nvSpPr>
        <p:spPr>
          <a:xfrm>
            <a:off x="457201" y="1076325"/>
            <a:ext cx="3008313" cy="3518297"/>
          </a:xfrm>
          <a:prstGeom prst="rect">
            <a:avLst/>
          </a:prstGeom>
          <a:noFill/>
          <a:ln>
            <a:noFill/>
          </a:ln>
        </p:spPr>
        <p:txBody>
          <a:bodyPr anchorCtr="0" anchor="t" bIns="29850" lIns="29850" spcFirstLastPara="1" rIns="29850" wrap="square" tIns="29850"/>
          <a:lstStyle>
            <a:lvl1pPr indent="-228600" lvl="0" marL="457200" marR="0" rtl="0" algn="l">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spcBef>
                <a:spcPts val="2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84" name="Google Shape;184;p25"/>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85" name="Google Shape;185;p25"/>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86" name="Google Shape;186;p25"/>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sz="1100">
                <a:solidFill>
                  <a:srgbClr val="888888"/>
                </a:solidFill>
                <a:latin typeface="Calibri"/>
                <a:ea typeface="Calibri"/>
                <a:cs typeface="Calibri"/>
                <a:sym typeface="Calibri"/>
              </a:defRPr>
            </a:lvl1pPr>
            <a:lvl2pPr indent="0" lvl="1" marL="0" marR="0" rtl="0" algn="r">
              <a:spcBef>
                <a:spcPts val="0"/>
              </a:spcBef>
              <a:buNone/>
              <a:defRPr sz="1100">
                <a:solidFill>
                  <a:srgbClr val="888888"/>
                </a:solidFill>
                <a:latin typeface="Calibri"/>
                <a:ea typeface="Calibri"/>
                <a:cs typeface="Calibri"/>
                <a:sym typeface="Calibri"/>
              </a:defRPr>
            </a:lvl2pPr>
            <a:lvl3pPr indent="0" lvl="2" marL="0" marR="0" rtl="0" algn="r">
              <a:spcBef>
                <a:spcPts val="0"/>
              </a:spcBef>
              <a:buNone/>
              <a:defRPr sz="1100">
                <a:solidFill>
                  <a:srgbClr val="888888"/>
                </a:solidFill>
                <a:latin typeface="Calibri"/>
                <a:ea typeface="Calibri"/>
                <a:cs typeface="Calibri"/>
                <a:sym typeface="Calibri"/>
              </a:defRPr>
            </a:lvl3pPr>
            <a:lvl4pPr indent="0" lvl="3" marL="0" marR="0" rtl="0" algn="r">
              <a:spcBef>
                <a:spcPts val="0"/>
              </a:spcBef>
              <a:buNone/>
              <a:defRPr sz="1100">
                <a:solidFill>
                  <a:srgbClr val="888888"/>
                </a:solidFill>
                <a:latin typeface="Calibri"/>
                <a:ea typeface="Calibri"/>
                <a:cs typeface="Calibri"/>
                <a:sym typeface="Calibri"/>
              </a:defRPr>
            </a:lvl4pPr>
            <a:lvl5pPr indent="0" lvl="4" marL="0" marR="0" rtl="0" algn="r">
              <a:spcBef>
                <a:spcPts val="0"/>
              </a:spcBef>
              <a:buNone/>
              <a:defRPr sz="1100">
                <a:solidFill>
                  <a:srgbClr val="888888"/>
                </a:solidFill>
                <a:latin typeface="Calibri"/>
                <a:ea typeface="Calibri"/>
                <a:cs typeface="Calibri"/>
                <a:sym typeface="Calibri"/>
              </a:defRPr>
            </a:lvl5pPr>
            <a:lvl6pPr indent="0" lvl="5" marL="0" marR="0" rtl="0" algn="r">
              <a:spcBef>
                <a:spcPts val="0"/>
              </a:spcBef>
              <a:buNone/>
              <a:defRPr sz="1100">
                <a:solidFill>
                  <a:srgbClr val="888888"/>
                </a:solidFill>
                <a:latin typeface="Calibri"/>
                <a:ea typeface="Calibri"/>
                <a:cs typeface="Calibri"/>
                <a:sym typeface="Calibri"/>
              </a:defRPr>
            </a:lvl6pPr>
            <a:lvl7pPr indent="0" lvl="6" marL="0" marR="0" rtl="0" algn="r">
              <a:spcBef>
                <a:spcPts val="0"/>
              </a:spcBef>
              <a:buNone/>
              <a:defRPr sz="1100">
                <a:solidFill>
                  <a:srgbClr val="888888"/>
                </a:solidFill>
                <a:latin typeface="Calibri"/>
                <a:ea typeface="Calibri"/>
                <a:cs typeface="Calibri"/>
                <a:sym typeface="Calibri"/>
              </a:defRPr>
            </a:lvl7pPr>
            <a:lvl8pPr indent="0" lvl="7" marL="0" marR="0" rtl="0" algn="r">
              <a:spcBef>
                <a:spcPts val="0"/>
              </a:spcBef>
              <a:buNone/>
              <a:defRPr sz="1100">
                <a:solidFill>
                  <a:srgbClr val="888888"/>
                </a:solidFill>
                <a:latin typeface="Calibri"/>
                <a:ea typeface="Calibri"/>
                <a:cs typeface="Calibri"/>
                <a:sym typeface="Calibri"/>
              </a:defRPr>
            </a:lvl8pPr>
            <a:lvl9pPr indent="0" lvl="8" marL="0" marR="0" rtl="0" algn="r">
              <a:spcBef>
                <a:spcPts val="0"/>
              </a:spcBef>
              <a:buNone/>
              <a:defRPr sz="11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87" name="Shape 187"/>
        <p:cNvGrpSpPr/>
        <p:nvPr/>
      </p:nvGrpSpPr>
      <p:grpSpPr>
        <a:xfrm>
          <a:off x="0" y="0"/>
          <a:ext cx="0" cy="0"/>
          <a:chOff x="0" y="0"/>
          <a:chExt cx="0" cy="0"/>
        </a:xfrm>
      </p:grpSpPr>
      <p:sp>
        <p:nvSpPr>
          <p:cNvPr id="188" name="Google Shape;188;p26"/>
          <p:cNvSpPr txBox="1"/>
          <p:nvPr>
            <p:ph type="title"/>
          </p:nvPr>
        </p:nvSpPr>
        <p:spPr>
          <a:xfrm>
            <a:off x="1792288" y="3600450"/>
            <a:ext cx="5486400" cy="425053"/>
          </a:xfrm>
          <a:prstGeom prst="rect">
            <a:avLst/>
          </a:prstGeom>
          <a:noFill/>
          <a:ln>
            <a:noFill/>
          </a:ln>
        </p:spPr>
        <p:txBody>
          <a:bodyPr anchorCtr="0" anchor="b" bIns="29850" lIns="29850" spcFirstLastPara="1" rIns="29850" wrap="square" tIns="29850"/>
          <a:lstStyle>
            <a:lvl1pPr lvl="0" marR="0" rtl="0" algn="l">
              <a:spcBef>
                <a:spcPts val="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1pPr>
            <a:lvl2pPr lvl="1">
              <a:spcBef>
                <a:spcPts val="0"/>
              </a:spcBef>
              <a:spcAft>
                <a:spcPts val="0"/>
              </a:spcAft>
              <a:buSzPts val="500"/>
              <a:buNone/>
              <a:defRPr sz="600"/>
            </a:lvl2pPr>
            <a:lvl3pPr lvl="2">
              <a:spcBef>
                <a:spcPts val="0"/>
              </a:spcBef>
              <a:spcAft>
                <a:spcPts val="0"/>
              </a:spcAft>
              <a:buSzPts val="500"/>
              <a:buNone/>
              <a:defRPr sz="600"/>
            </a:lvl3pPr>
            <a:lvl4pPr lvl="3">
              <a:spcBef>
                <a:spcPts val="0"/>
              </a:spcBef>
              <a:spcAft>
                <a:spcPts val="0"/>
              </a:spcAft>
              <a:buSzPts val="500"/>
              <a:buNone/>
              <a:defRPr sz="600"/>
            </a:lvl4pPr>
            <a:lvl5pPr lvl="4">
              <a:spcBef>
                <a:spcPts val="0"/>
              </a:spcBef>
              <a:spcAft>
                <a:spcPts val="0"/>
              </a:spcAft>
              <a:buSzPts val="500"/>
              <a:buNone/>
              <a:defRPr sz="600"/>
            </a:lvl5pPr>
            <a:lvl6pPr lvl="5">
              <a:spcBef>
                <a:spcPts val="0"/>
              </a:spcBef>
              <a:spcAft>
                <a:spcPts val="0"/>
              </a:spcAft>
              <a:buSzPts val="500"/>
              <a:buNone/>
              <a:defRPr sz="600"/>
            </a:lvl6pPr>
            <a:lvl7pPr lvl="6">
              <a:spcBef>
                <a:spcPts val="0"/>
              </a:spcBef>
              <a:spcAft>
                <a:spcPts val="0"/>
              </a:spcAft>
              <a:buSzPts val="500"/>
              <a:buNone/>
              <a:defRPr sz="600"/>
            </a:lvl7pPr>
            <a:lvl8pPr lvl="7">
              <a:spcBef>
                <a:spcPts val="0"/>
              </a:spcBef>
              <a:spcAft>
                <a:spcPts val="0"/>
              </a:spcAft>
              <a:buSzPts val="500"/>
              <a:buNone/>
              <a:defRPr sz="600"/>
            </a:lvl8pPr>
            <a:lvl9pPr lvl="8">
              <a:spcBef>
                <a:spcPts val="0"/>
              </a:spcBef>
              <a:spcAft>
                <a:spcPts val="0"/>
              </a:spcAft>
              <a:buSzPts val="500"/>
              <a:buNone/>
              <a:defRPr sz="600"/>
            </a:lvl9pPr>
          </a:lstStyle>
          <a:p/>
        </p:txBody>
      </p:sp>
      <p:sp>
        <p:nvSpPr>
          <p:cNvPr id="189" name="Google Shape;189;p26"/>
          <p:cNvSpPr/>
          <p:nvPr>
            <p:ph idx="2" type="pic"/>
          </p:nvPr>
        </p:nvSpPr>
        <p:spPr>
          <a:xfrm>
            <a:off x="1792288" y="459581"/>
            <a:ext cx="5486400" cy="3086100"/>
          </a:xfrm>
          <a:prstGeom prst="rect">
            <a:avLst/>
          </a:prstGeom>
          <a:noFill/>
          <a:ln>
            <a:noFill/>
          </a:ln>
        </p:spPr>
        <p:txBody>
          <a:bodyPr anchorCtr="0" anchor="t" bIns="29850" lIns="29850" spcFirstLastPara="1" rIns="29850" wrap="square" tIns="29850"/>
          <a:lstStyle>
            <a:lvl1pPr lvl="0" marR="0" rtl="0" algn="l">
              <a:spcBef>
                <a:spcPts val="600"/>
              </a:spcBef>
              <a:spcAft>
                <a:spcPts val="0"/>
              </a:spcAft>
              <a:buClr>
                <a:schemeClr val="dk1"/>
              </a:buClr>
              <a:buSzPts val="2900"/>
              <a:buFont typeface="Arial"/>
              <a:buNone/>
              <a:defRPr b="0" i="0" sz="2900" u="none" cap="none" strike="noStrike">
                <a:solidFill>
                  <a:schemeClr val="dk1"/>
                </a:solidFill>
                <a:latin typeface="Calibri"/>
                <a:ea typeface="Calibri"/>
                <a:cs typeface="Calibri"/>
                <a:sym typeface="Calibri"/>
              </a:defRPr>
            </a:lvl1pPr>
            <a:lvl2pPr lvl="1" marR="0" rtl="0" algn="l">
              <a:spcBef>
                <a:spcPts val="500"/>
              </a:spcBef>
              <a:spcAft>
                <a:spcPts val="0"/>
              </a:spcAft>
              <a:buClr>
                <a:schemeClr val="dk1"/>
              </a:buClr>
              <a:buSzPts val="2500"/>
              <a:buFont typeface="Arial"/>
              <a:buNone/>
              <a:defRPr b="0" i="0" sz="2500" u="none" cap="none" strike="noStrike">
                <a:solidFill>
                  <a:schemeClr val="dk1"/>
                </a:solidFill>
                <a:latin typeface="Calibri"/>
                <a:ea typeface="Calibri"/>
                <a:cs typeface="Calibri"/>
                <a:sym typeface="Calibri"/>
              </a:defRPr>
            </a:lvl2pPr>
            <a:lvl3pPr lvl="2" marR="0" rtl="0" algn="l">
              <a:spcBef>
                <a:spcPts val="400"/>
              </a:spcBef>
              <a:spcAft>
                <a:spcPts val="0"/>
              </a:spcAft>
              <a:buClr>
                <a:schemeClr val="dk1"/>
              </a:buClr>
              <a:buSzPts val="2200"/>
              <a:buFont typeface="Arial"/>
              <a:buNone/>
              <a:defRPr b="0" i="0" sz="22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9pPr>
          </a:lstStyle>
          <a:p/>
        </p:txBody>
      </p:sp>
      <p:sp>
        <p:nvSpPr>
          <p:cNvPr id="190" name="Google Shape;190;p26"/>
          <p:cNvSpPr txBox="1"/>
          <p:nvPr>
            <p:ph idx="1" type="body"/>
          </p:nvPr>
        </p:nvSpPr>
        <p:spPr>
          <a:xfrm>
            <a:off x="1792288" y="4025503"/>
            <a:ext cx="5486400" cy="603647"/>
          </a:xfrm>
          <a:prstGeom prst="rect">
            <a:avLst/>
          </a:prstGeom>
          <a:noFill/>
          <a:ln>
            <a:noFill/>
          </a:ln>
        </p:spPr>
        <p:txBody>
          <a:bodyPr anchorCtr="0" anchor="t" bIns="29850" lIns="29850" spcFirstLastPara="1" rIns="29850" wrap="square" tIns="29850"/>
          <a:lstStyle>
            <a:lvl1pPr indent="-228600" lvl="0" marL="457200" marR="0" rtl="0" algn="l">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spcBef>
                <a:spcPts val="2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91" name="Google Shape;191;p26"/>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92" name="Google Shape;192;p26"/>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93" name="Google Shape;193;p26"/>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sz="1100">
                <a:solidFill>
                  <a:srgbClr val="888888"/>
                </a:solidFill>
                <a:latin typeface="Calibri"/>
                <a:ea typeface="Calibri"/>
                <a:cs typeface="Calibri"/>
                <a:sym typeface="Calibri"/>
              </a:defRPr>
            </a:lvl1pPr>
            <a:lvl2pPr indent="0" lvl="1" marL="0" marR="0" rtl="0" algn="r">
              <a:spcBef>
                <a:spcPts val="0"/>
              </a:spcBef>
              <a:buNone/>
              <a:defRPr sz="1100">
                <a:solidFill>
                  <a:srgbClr val="888888"/>
                </a:solidFill>
                <a:latin typeface="Calibri"/>
                <a:ea typeface="Calibri"/>
                <a:cs typeface="Calibri"/>
                <a:sym typeface="Calibri"/>
              </a:defRPr>
            </a:lvl2pPr>
            <a:lvl3pPr indent="0" lvl="2" marL="0" marR="0" rtl="0" algn="r">
              <a:spcBef>
                <a:spcPts val="0"/>
              </a:spcBef>
              <a:buNone/>
              <a:defRPr sz="1100">
                <a:solidFill>
                  <a:srgbClr val="888888"/>
                </a:solidFill>
                <a:latin typeface="Calibri"/>
                <a:ea typeface="Calibri"/>
                <a:cs typeface="Calibri"/>
                <a:sym typeface="Calibri"/>
              </a:defRPr>
            </a:lvl3pPr>
            <a:lvl4pPr indent="0" lvl="3" marL="0" marR="0" rtl="0" algn="r">
              <a:spcBef>
                <a:spcPts val="0"/>
              </a:spcBef>
              <a:buNone/>
              <a:defRPr sz="1100">
                <a:solidFill>
                  <a:srgbClr val="888888"/>
                </a:solidFill>
                <a:latin typeface="Calibri"/>
                <a:ea typeface="Calibri"/>
                <a:cs typeface="Calibri"/>
                <a:sym typeface="Calibri"/>
              </a:defRPr>
            </a:lvl4pPr>
            <a:lvl5pPr indent="0" lvl="4" marL="0" marR="0" rtl="0" algn="r">
              <a:spcBef>
                <a:spcPts val="0"/>
              </a:spcBef>
              <a:buNone/>
              <a:defRPr sz="1100">
                <a:solidFill>
                  <a:srgbClr val="888888"/>
                </a:solidFill>
                <a:latin typeface="Calibri"/>
                <a:ea typeface="Calibri"/>
                <a:cs typeface="Calibri"/>
                <a:sym typeface="Calibri"/>
              </a:defRPr>
            </a:lvl5pPr>
            <a:lvl6pPr indent="0" lvl="5" marL="0" marR="0" rtl="0" algn="r">
              <a:spcBef>
                <a:spcPts val="0"/>
              </a:spcBef>
              <a:buNone/>
              <a:defRPr sz="1100">
                <a:solidFill>
                  <a:srgbClr val="888888"/>
                </a:solidFill>
                <a:latin typeface="Calibri"/>
                <a:ea typeface="Calibri"/>
                <a:cs typeface="Calibri"/>
                <a:sym typeface="Calibri"/>
              </a:defRPr>
            </a:lvl6pPr>
            <a:lvl7pPr indent="0" lvl="6" marL="0" marR="0" rtl="0" algn="r">
              <a:spcBef>
                <a:spcPts val="0"/>
              </a:spcBef>
              <a:buNone/>
              <a:defRPr sz="1100">
                <a:solidFill>
                  <a:srgbClr val="888888"/>
                </a:solidFill>
                <a:latin typeface="Calibri"/>
                <a:ea typeface="Calibri"/>
                <a:cs typeface="Calibri"/>
                <a:sym typeface="Calibri"/>
              </a:defRPr>
            </a:lvl7pPr>
            <a:lvl8pPr indent="0" lvl="7" marL="0" marR="0" rtl="0" algn="r">
              <a:spcBef>
                <a:spcPts val="0"/>
              </a:spcBef>
              <a:buNone/>
              <a:defRPr sz="1100">
                <a:solidFill>
                  <a:srgbClr val="888888"/>
                </a:solidFill>
                <a:latin typeface="Calibri"/>
                <a:ea typeface="Calibri"/>
                <a:cs typeface="Calibri"/>
                <a:sym typeface="Calibri"/>
              </a:defRPr>
            </a:lvl8pPr>
            <a:lvl9pPr indent="0" lvl="8" marL="0" marR="0" rtl="0" algn="r">
              <a:spcBef>
                <a:spcPts val="0"/>
              </a:spcBef>
              <a:buNone/>
              <a:defRPr sz="11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94" name="Shape 194"/>
        <p:cNvGrpSpPr/>
        <p:nvPr/>
      </p:nvGrpSpPr>
      <p:grpSpPr>
        <a:xfrm>
          <a:off x="0" y="0"/>
          <a:ext cx="0" cy="0"/>
          <a:chOff x="0" y="0"/>
          <a:chExt cx="0" cy="0"/>
        </a:xfrm>
      </p:grpSpPr>
      <p:sp>
        <p:nvSpPr>
          <p:cNvPr id="195" name="Google Shape;195;p27"/>
          <p:cNvSpPr txBox="1"/>
          <p:nvPr>
            <p:ph type="title"/>
          </p:nvPr>
        </p:nvSpPr>
        <p:spPr>
          <a:xfrm>
            <a:off x="457200" y="205978"/>
            <a:ext cx="8229600" cy="857250"/>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Clr>
                <a:schemeClr val="dk1"/>
              </a:buClr>
              <a:buSzPts val="3900"/>
              <a:buFont typeface="Calibri"/>
              <a:buNone/>
              <a:defRPr b="0" i="0" sz="3900" u="none" cap="none" strike="noStrike">
                <a:solidFill>
                  <a:schemeClr val="dk1"/>
                </a:solidFill>
                <a:latin typeface="Calibri"/>
                <a:ea typeface="Calibri"/>
                <a:cs typeface="Calibri"/>
                <a:sym typeface="Calibri"/>
              </a:defRPr>
            </a:lvl1pPr>
            <a:lvl2pPr lvl="1">
              <a:spcBef>
                <a:spcPts val="0"/>
              </a:spcBef>
              <a:spcAft>
                <a:spcPts val="0"/>
              </a:spcAft>
              <a:buSzPts val="500"/>
              <a:buNone/>
              <a:defRPr sz="600"/>
            </a:lvl2pPr>
            <a:lvl3pPr lvl="2">
              <a:spcBef>
                <a:spcPts val="0"/>
              </a:spcBef>
              <a:spcAft>
                <a:spcPts val="0"/>
              </a:spcAft>
              <a:buSzPts val="500"/>
              <a:buNone/>
              <a:defRPr sz="600"/>
            </a:lvl3pPr>
            <a:lvl4pPr lvl="3">
              <a:spcBef>
                <a:spcPts val="0"/>
              </a:spcBef>
              <a:spcAft>
                <a:spcPts val="0"/>
              </a:spcAft>
              <a:buSzPts val="500"/>
              <a:buNone/>
              <a:defRPr sz="600"/>
            </a:lvl4pPr>
            <a:lvl5pPr lvl="4">
              <a:spcBef>
                <a:spcPts val="0"/>
              </a:spcBef>
              <a:spcAft>
                <a:spcPts val="0"/>
              </a:spcAft>
              <a:buSzPts val="500"/>
              <a:buNone/>
              <a:defRPr sz="600"/>
            </a:lvl5pPr>
            <a:lvl6pPr lvl="5">
              <a:spcBef>
                <a:spcPts val="0"/>
              </a:spcBef>
              <a:spcAft>
                <a:spcPts val="0"/>
              </a:spcAft>
              <a:buSzPts val="500"/>
              <a:buNone/>
              <a:defRPr sz="600"/>
            </a:lvl6pPr>
            <a:lvl7pPr lvl="6">
              <a:spcBef>
                <a:spcPts val="0"/>
              </a:spcBef>
              <a:spcAft>
                <a:spcPts val="0"/>
              </a:spcAft>
              <a:buSzPts val="500"/>
              <a:buNone/>
              <a:defRPr sz="600"/>
            </a:lvl7pPr>
            <a:lvl8pPr lvl="7">
              <a:spcBef>
                <a:spcPts val="0"/>
              </a:spcBef>
              <a:spcAft>
                <a:spcPts val="0"/>
              </a:spcAft>
              <a:buSzPts val="500"/>
              <a:buNone/>
              <a:defRPr sz="600"/>
            </a:lvl8pPr>
            <a:lvl9pPr lvl="8">
              <a:spcBef>
                <a:spcPts val="0"/>
              </a:spcBef>
              <a:spcAft>
                <a:spcPts val="0"/>
              </a:spcAft>
              <a:buSzPts val="500"/>
              <a:buNone/>
              <a:defRPr sz="600"/>
            </a:lvl9pPr>
          </a:lstStyle>
          <a:p/>
        </p:txBody>
      </p:sp>
      <p:sp>
        <p:nvSpPr>
          <p:cNvPr id="196" name="Google Shape;196;p27"/>
          <p:cNvSpPr txBox="1"/>
          <p:nvPr>
            <p:ph idx="1" type="body"/>
          </p:nvPr>
        </p:nvSpPr>
        <p:spPr>
          <a:xfrm rot="5400000">
            <a:off x="2874764" y="-1217414"/>
            <a:ext cx="3394472" cy="8229600"/>
          </a:xfrm>
          <a:prstGeom prst="rect">
            <a:avLst/>
          </a:prstGeom>
          <a:noFill/>
          <a:ln>
            <a:noFill/>
          </a:ln>
        </p:spPr>
        <p:txBody>
          <a:bodyPr anchorCtr="0" anchor="t" bIns="29850" lIns="29850" spcFirstLastPara="1" rIns="29850" wrap="square" tIns="29850"/>
          <a:lstStyle>
            <a:lvl1pPr indent="-412750" lvl="0" marL="457200" marR="0" rtl="0" algn="l">
              <a:spcBef>
                <a:spcPts val="60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1pPr>
            <a:lvl2pPr indent="-387350" lvl="1" marL="914400" marR="0" rtl="0" algn="l">
              <a:spcBef>
                <a:spcPts val="500"/>
              </a:spcBef>
              <a:spcAft>
                <a:spcPts val="0"/>
              </a:spcAft>
              <a:buClr>
                <a:schemeClr val="dk1"/>
              </a:buClr>
              <a:buSzPts val="2500"/>
              <a:buFont typeface="Arial"/>
              <a:buChar char="–"/>
              <a:defRPr b="0" i="0" sz="2500" u="none" cap="none" strike="noStrike">
                <a:solidFill>
                  <a:schemeClr val="dk1"/>
                </a:solidFill>
                <a:latin typeface="Calibri"/>
                <a:ea typeface="Calibri"/>
                <a:cs typeface="Calibri"/>
                <a:sym typeface="Calibri"/>
              </a:defRPr>
            </a:lvl2pPr>
            <a:lvl3pPr indent="-368300" lvl="2" marL="13716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2900" lvl="3" marL="1828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7" name="Google Shape;197;p27"/>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98" name="Google Shape;198;p27"/>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99" name="Google Shape;199;p27"/>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sz="1100">
                <a:solidFill>
                  <a:srgbClr val="888888"/>
                </a:solidFill>
                <a:latin typeface="Calibri"/>
                <a:ea typeface="Calibri"/>
                <a:cs typeface="Calibri"/>
                <a:sym typeface="Calibri"/>
              </a:defRPr>
            </a:lvl1pPr>
            <a:lvl2pPr indent="0" lvl="1" marL="0" marR="0" rtl="0" algn="r">
              <a:spcBef>
                <a:spcPts val="0"/>
              </a:spcBef>
              <a:buNone/>
              <a:defRPr sz="1100">
                <a:solidFill>
                  <a:srgbClr val="888888"/>
                </a:solidFill>
                <a:latin typeface="Calibri"/>
                <a:ea typeface="Calibri"/>
                <a:cs typeface="Calibri"/>
                <a:sym typeface="Calibri"/>
              </a:defRPr>
            </a:lvl2pPr>
            <a:lvl3pPr indent="0" lvl="2" marL="0" marR="0" rtl="0" algn="r">
              <a:spcBef>
                <a:spcPts val="0"/>
              </a:spcBef>
              <a:buNone/>
              <a:defRPr sz="1100">
                <a:solidFill>
                  <a:srgbClr val="888888"/>
                </a:solidFill>
                <a:latin typeface="Calibri"/>
                <a:ea typeface="Calibri"/>
                <a:cs typeface="Calibri"/>
                <a:sym typeface="Calibri"/>
              </a:defRPr>
            </a:lvl3pPr>
            <a:lvl4pPr indent="0" lvl="3" marL="0" marR="0" rtl="0" algn="r">
              <a:spcBef>
                <a:spcPts val="0"/>
              </a:spcBef>
              <a:buNone/>
              <a:defRPr sz="1100">
                <a:solidFill>
                  <a:srgbClr val="888888"/>
                </a:solidFill>
                <a:latin typeface="Calibri"/>
                <a:ea typeface="Calibri"/>
                <a:cs typeface="Calibri"/>
                <a:sym typeface="Calibri"/>
              </a:defRPr>
            </a:lvl4pPr>
            <a:lvl5pPr indent="0" lvl="4" marL="0" marR="0" rtl="0" algn="r">
              <a:spcBef>
                <a:spcPts val="0"/>
              </a:spcBef>
              <a:buNone/>
              <a:defRPr sz="1100">
                <a:solidFill>
                  <a:srgbClr val="888888"/>
                </a:solidFill>
                <a:latin typeface="Calibri"/>
                <a:ea typeface="Calibri"/>
                <a:cs typeface="Calibri"/>
                <a:sym typeface="Calibri"/>
              </a:defRPr>
            </a:lvl5pPr>
            <a:lvl6pPr indent="0" lvl="5" marL="0" marR="0" rtl="0" algn="r">
              <a:spcBef>
                <a:spcPts val="0"/>
              </a:spcBef>
              <a:buNone/>
              <a:defRPr sz="1100">
                <a:solidFill>
                  <a:srgbClr val="888888"/>
                </a:solidFill>
                <a:latin typeface="Calibri"/>
                <a:ea typeface="Calibri"/>
                <a:cs typeface="Calibri"/>
                <a:sym typeface="Calibri"/>
              </a:defRPr>
            </a:lvl6pPr>
            <a:lvl7pPr indent="0" lvl="6" marL="0" marR="0" rtl="0" algn="r">
              <a:spcBef>
                <a:spcPts val="0"/>
              </a:spcBef>
              <a:buNone/>
              <a:defRPr sz="1100">
                <a:solidFill>
                  <a:srgbClr val="888888"/>
                </a:solidFill>
                <a:latin typeface="Calibri"/>
                <a:ea typeface="Calibri"/>
                <a:cs typeface="Calibri"/>
                <a:sym typeface="Calibri"/>
              </a:defRPr>
            </a:lvl7pPr>
            <a:lvl8pPr indent="0" lvl="7" marL="0" marR="0" rtl="0" algn="r">
              <a:spcBef>
                <a:spcPts val="0"/>
              </a:spcBef>
              <a:buNone/>
              <a:defRPr sz="1100">
                <a:solidFill>
                  <a:srgbClr val="888888"/>
                </a:solidFill>
                <a:latin typeface="Calibri"/>
                <a:ea typeface="Calibri"/>
                <a:cs typeface="Calibri"/>
                <a:sym typeface="Calibri"/>
              </a:defRPr>
            </a:lvl8pPr>
            <a:lvl9pPr indent="0" lvl="8" marL="0" marR="0" rtl="0" algn="r">
              <a:spcBef>
                <a:spcPts val="0"/>
              </a:spcBef>
              <a:buNone/>
              <a:defRPr sz="11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00" name="Shape 200"/>
        <p:cNvGrpSpPr/>
        <p:nvPr/>
      </p:nvGrpSpPr>
      <p:grpSpPr>
        <a:xfrm>
          <a:off x="0" y="0"/>
          <a:ext cx="0" cy="0"/>
          <a:chOff x="0" y="0"/>
          <a:chExt cx="0" cy="0"/>
        </a:xfrm>
      </p:grpSpPr>
      <p:sp>
        <p:nvSpPr>
          <p:cNvPr id="201" name="Google Shape;201;p28"/>
          <p:cNvSpPr txBox="1"/>
          <p:nvPr>
            <p:ph type="title"/>
          </p:nvPr>
        </p:nvSpPr>
        <p:spPr>
          <a:xfrm rot="5400000">
            <a:off x="17707570" y="2674739"/>
            <a:ext cx="10533459" cy="6172200"/>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Clr>
                <a:schemeClr val="dk1"/>
              </a:buClr>
              <a:buSzPts val="3900"/>
              <a:buFont typeface="Calibri"/>
              <a:buNone/>
              <a:defRPr b="0" i="0" sz="3900" u="none" cap="none" strike="noStrike">
                <a:solidFill>
                  <a:schemeClr val="dk1"/>
                </a:solidFill>
                <a:latin typeface="Calibri"/>
                <a:ea typeface="Calibri"/>
                <a:cs typeface="Calibri"/>
                <a:sym typeface="Calibri"/>
              </a:defRPr>
            </a:lvl1pPr>
            <a:lvl2pPr lvl="1">
              <a:spcBef>
                <a:spcPts val="0"/>
              </a:spcBef>
              <a:spcAft>
                <a:spcPts val="0"/>
              </a:spcAft>
              <a:buSzPts val="500"/>
              <a:buNone/>
              <a:defRPr sz="600"/>
            </a:lvl2pPr>
            <a:lvl3pPr lvl="2">
              <a:spcBef>
                <a:spcPts val="0"/>
              </a:spcBef>
              <a:spcAft>
                <a:spcPts val="0"/>
              </a:spcAft>
              <a:buSzPts val="500"/>
              <a:buNone/>
              <a:defRPr sz="600"/>
            </a:lvl3pPr>
            <a:lvl4pPr lvl="3">
              <a:spcBef>
                <a:spcPts val="0"/>
              </a:spcBef>
              <a:spcAft>
                <a:spcPts val="0"/>
              </a:spcAft>
              <a:buSzPts val="500"/>
              <a:buNone/>
              <a:defRPr sz="600"/>
            </a:lvl4pPr>
            <a:lvl5pPr lvl="4">
              <a:spcBef>
                <a:spcPts val="0"/>
              </a:spcBef>
              <a:spcAft>
                <a:spcPts val="0"/>
              </a:spcAft>
              <a:buSzPts val="500"/>
              <a:buNone/>
              <a:defRPr sz="600"/>
            </a:lvl5pPr>
            <a:lvl6pPr lvl="5">
              <a:spcBef>
                <a:spcPts val="0"/>
              </a:spcBef>
              <a:spcAft>
                <a:spcPts val="0"/>
              </a:spcAft>
              <a:buSzPts val="500"/>
              <a:buNone/>
              <a:defRPr sz="600"/>
            </a:lvl6pPr>
            <a:lvl7pPr lvl="6">
              <a:spcBef>
                <a:spcPts val="0"/>
              </a:spcBef>
              <a:spcAft>
                <a:spcPts val="0"/>
              </a:spcAft>
              <a:buSzPts val="500"/>
              <a:buNone/>
              <a:defRPr sz="600"/>
            </a:lvl7pPr>
            <a:lvl8pPr lvl="7">
              <a:spcBef>
                <a:spcPts val="0"/>
              </a:spcBef>
              <a:spcAft>
                <a:spcPts val="0"/>
              </a:spcAft>
              <a:buSzPts val="500"/>
              <a:buNone/>
              <a:defRPr sz="600"/>
            </a:lvl8pPr>
            <a:lvl9pPr lvl="8">
              <a:spcBef>
                <a:spcPts val="0"/>
              </a:spcBef>
              <a:spcAft>
                <a:spcPts val="0"/>
              </a:spcAft>
              <a:buSzPts val="500"/>
              <a:buNone/>
              <a:defRPr sz="600"/>
            </a:lvl9pPr>
          </a:lstStyle>
          <a:p/>
        </p:txBody>
      </p:sp>
      <p:sp>
        <p:nvSpPr>
          <p:cNvPr id="202" name="Google Shape;202;p28"/>
          <p:cNvSpPr txBox="1"/>
          <p:nvPr>
            <p:ph idx="1" type="body"/>
          </p:nvPr>
        </p:nvSpPr>
        <p:spPr>
          <a:xfrm rot="5400000">
            <a:off x="5286970" y="-3421261"/>
            <a:ext cx="10533459" cy="18364201"/>
          </a:xfrm>
          <a:prstGeom prst="rect">
            <a:avLst/>
          </a:prstGeom>
          <a:noFill/>
          <a:ln>
            <a:noFill/>
          </a:ln>
        </p:spPr>
        <p:txBody>
          <a:bodyPr anchorCtr="0" anchor="t" bIns="29850" lIns="29850" spcFirstLastPara="1" rIns="29850" wrap="square" tIns="29850"/>
          <a:lstStyle>
            <a:lvl1pPr indent="-412750" lvl="0" marL="457200" marR="0" rtl="0" algn="l">
              <a:spcBef>
                <a:spcPts val="60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1pPr>
            <a:lvl2pPr indent="-387350" lvl="1" marL="914400" marR="0" rtl="0" algn="l">
              <a:spcBef>
                <a:spcPts val="500"/>
              </a:spcBef>
              <a:spcAft>
                <a:spcPts val="0"/>
              </a:spcAft>
              <a:buClr>
                <a:schemeClr val="dk1"/>
              </a:buClr>
              <a:buSzPts val="2500"/>
              <a:buFont typeface="Arial"/>
              <a:buChar char="–"/>
              <a:defRPr b="0" i="0" sz="2500" u="none" cap="none" strike="noStrike">
                <a:solidFill>
                  <a:schemeClr val="dk1"/>
                </a:solidFill>
                <a:latin typeface="Calibri"/>
                <a:ea typeface="Calibri"/>
                <a:cs typeface="Calibri"/>
                <a:sym typeface="Calibri"/>
              </a:defRPr>
            </a:lvl2pPr>
            <a:lvl3pPr indent="-368300" lvl="2" marL="13716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2900" lvl="3" marL="1828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3" name="Google Shape;203;p28"/>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204" name="Google Shape;204;p28"/>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sz="1100">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205" name="Google Shape;205;p28"/>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sz="1100">
                <a:solidFill>
                  <a:srgbClr val="888888"/>
                </a:solidFill>
                <a:latin typeface="Calibri"/>
                <a:ea typeface="Calibri"/>
                <a:cs typeface="Calibri"/>
                <a:sym typeface="Calibri"/>
              </a:defRPr>
            </a:lvl1pPr>
            <a:lvl2pPr indent="0" lvl="1" marL="0" marR="0" rtl="0" algn="r">
              <a:spcBef>
                <a:spcPts val="0"/>
              </a:spcBef>
              <a:buNone/>
              <a:defRPr sz="1100">
                <a:solidFill>
                  <a:srgbClr val="888888"/>
                </a:solidFill>
                <a:latin typeface="Calibri"/>
                <a:ea typeface="Calibri"/>
                <a:cs typeface="Calibri"/>
                <a:sym typeface="Calibri"/>
              </a:defRPr>
            </a:lvl2pPr>
            <a:lvl3pPr indent="0" lvl="2" marL="0" marR="0" rtl="0" algn="r">
              <a:spcBef>
                <a:spcPts val="0"/>
              </a:spcBef>
              <a:buNone/>
              <a:defRPr sz="1100">
                <a:solidFill>
                  <a:srgbClr val="888888"/>
                </a:solidFill>
                <a:latin typeface="Calibri"/>
                <a:ea typeface="Calibri"/>
                <a:cs typeface="Calibri"/>
                <a:sym typeface="Calibri"/>
              </a:defRPr>
            </a:lvl3pPr>
            <a:lvl4pPr indent="0" lvl="3" marL="0" marR="0" rtl="0" algn="r">
              <a:spcBef>
                <a:spcPts val="0"/>
              </a:spcBef>
              <a:buNone/>
              <a:defRPr sz="1100">
                <a:solidFill>
                  <a:srgbClr val="888888"/>
                </a:solidFill>
                <a:latin typeface="Calibri"/>
                <a:ea typeface="Calibri"/>
                <a:cs typeface="Calibri"/>
                <a:sym typeface="Calibri"/>
              </a:defRPr>
            </a:lvl4pPr>
            <a:lvl5pPr indent="0" lvl="4" marL="0" marR="0" rtl="0" algn="r">
              <a:spcBef>
                <a:spcPts val="0"/>
              </a:spcBef>
              <a:buNone/>
              <a:defRPr sz="1100">
                <a:solidFill>
                  <a:srgbClr val="888888"/>
                </a:solidFill>
                <a:latin typeface="Calibri"/>
                <a:ea typeface="Calibri"/>
                <a:cs typeface="Calibri"/>
                <a:sym typeface="Calibri"/>
              </a:defRPr>
            </a:lvl5pPr>
            <a:lvl6pPr indent="0" lvl="5" marL="0" marR="0" rtl="0" algn="r">
              <a:spcBef>
                <a:spcPts val="0"/>
              </a:spcBef>
              <a:buNone/>
              <a:defRPr sz="1100">
                <a:solidFill>
                  <a:srgbClr val="888888"/>
                </a:solidFill>
                <a:latin typeface="Calibri"/>
                <a:ea typeface="Calibri"/>
                <a:cs typeface="Calibri"/>
                <a:sym typeface="Calibri"/>
              </a:defRPr>
            </a:lvl6pPr>
            <a:lvl7pPr indent="0" lvl="6" marL="0" marR="0" rtl="0" algn="r">
              <a:spcBef>
                <a:spcPts val="0"/>
              </a:spcBef>
              <a:buNone/>
              <a:defRPr sz="1100">
                <a:solidFill>
                  <a:srgbClr val="888888"/>
                </a:solidFill>
                <a:latin typeface="Calibri"/>
                <a:ea typeface="Calibri"/>
                <a:cs typeface="Calibri"/>
                <a:sym typeface="Calibri"/>
              </a:defRPr>
            </a:lvl7pPr>
            <a:lvl8pPr indent="0" lvl="7" marL="0" marR="0" rtl="0" algn="r">
              <a:spcBef>
                <a:spcPts val="0"/>
              </a:spcBef>
              <a:buNone/>
              <a:defRPr sz="1100">
                <a:solidFill>
                  <a:srgbClr val="888888"/>
                </a:solidFill>
                <a:latin typeface="Calibri"/>
                <a:ea typeface="Calibri"/>
                <a:cs typeface="Calibri"/>
                <a:sym typeface="Calibri"/>
              </a:defRPr>
            </a:lvl8pPr>
            <a:lvl9pPr indent="0" lvl="8" marL="0" marR="0" rtl="0" algn="r">
              <a:spcBef>
                <a:spcPts val="0"/>
              </a:spcBef>
              <a:buNone/>
              <a:defRPr sz="11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1" name="Shape 131"/>
        <p:cNvGrpSpPr/>
        <p:nvPr/>
      </p:nvGrpSpPr>
      <p:grpSpPr>
        <a:xfrm>
          <a:off x="0" y="0"/>
          <a:ext cx="0" cy="0"/>
          <a:chOff x="0" y="0"/>
          <a:chExt cx="0" cy="0"/>
        </a:xfrm>
      </p:grpSpPr>
      <p:sp>
        <p:nvSpPr>
          <p:cNvPr id="132" name="Google Shape;132;p17"/>
          <p:cNvSpPr txBox="1"/>
          <p:nvPr>
            <p:ph type="title"/>
          </p:nvPr>
        </p:nvSpPr>
        <p:spPr>
          <a:xfrm>
            <a:off x="457200" y="205978"/>
            <a:ext cx="8229600" cy="857250"/>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Clr>
                <a:schemeClr val="dk1"/>
              </a:buClr>
              <a:buSzPts val="3900"/>
              <a:buFont typeface="Calibri"/>
              <a:buNone/>
              <a:defRPr b="0" i="0" sz="3900" u="none" cap="none" strike="noStrike">
                <a:solidFill>
                  <a:schemeClr val="dk1"/>
                </a:solidFill>
                <a:latin typeface="Calibri"/>
                <a:ea typeface="Calibri"/>
                <a:cs typeface="Calibri"/>
                <a:sym typeface="Calibri"/>
              </a:defRPr>
            </a:lvl1pPr>
            <a:lvl2pPr lvl="1">
              <a:spcBef>
                <a:spcPts val="0"/>
              </a:spcBef>
              <a:spcAft>
                <a:spcPts val="0"/>
              </a:spcAft>
              <a:buSzPts val="500"/>
              <a:buNone/>
              <a:defRPr sz="600"/>
            </a:lvl2pPr>
            <a:lvl3pPr lvl="2">
              <a:spcBef>
                <a:spcPts val="0"/>
              </a:spcBef>
              <a:spcAft>
                <a:spcPts val="0"/>
              </a:spcAft>
              <a:buSzPts val="500"/>
              <a:buNone/>
              <a:defRPr sz="600"/>
            </a:lvl3pPr>
            <a:lvl4pPr lvl="3">
              <a:spcBef>
                <a:spcPts val="0"/>
              </a:spcBef>
              <a:spcAft>
                <a:spcPts val="0"/>
              </a:spcAft>
              <a:buSzPts val="500"/>
              <a:buNone/>
              <a:defRPr sz="600"/>
            </a:lvl4pPr>
            <a:lvl5pPr lvl="4">
              <a:spcBef>
                <a:spcPts val="0"/>
              </a:spcBef>
              <a:spcAft>
                <a:spcPts val="0"/>
              </a:spcAft>
              <a:buSzPts val="500"/>
              <a:buNone/>
              <a:defRPr sz="600"/>
            </a:lvl5pPr>
            <a:lvl6pPr lvl="5">
              <a:spcBef>
                <a:spcPts val="0"/>
              </a:spcBef>
              <a:spcAft>
                <a:spcPts val="0"/>
              </a:spcAft>
              <a:buSzPts val="500"/>
              <a:buNone/>
              <a:defRPr sz="600"/>
            </a:lvl6pPr>
            <a:lvl7pPr lvl="6">
              <a:spcBef>
                <a:spcPts val="0"/>
              </a:spcBef>
              <a:spcAft>
                <a:spcPts val="0"/>
              </a:spcAft>
              <a:buSzPts val="500"/>
              <a:buNone/>
              <a:defRPr sz="600"/>
            </a:lvl7pPr>
            <a:lvl8pPr lvl="7">
              <a:spcBef>
                <a:spcPts val="0"/>
              </a:spcBef>
              <a:spcAft>
                <a:spcPts val="0"/>
              </a:spcAft>
              <a:buSzPts val="500"/>
              <a:buNone/>
              <a:defRPr sz="600"/>
            </a:lvl8pPr>
            <a:lvl9pPr lvl="8">
              <a:spcBef>
                <a:spcPts val="0"/>
              </a:spcBef>
              <a:spcAft>
                <a:spcPts val="0"/>
              </a:spcAft>
              <a:buSzPts val="500"/>
              <a:buNone/>
              <a:defRPr sz="600"/>
            </a:lvl9pPr>
          </a:lstStyle>
          <a:p/>
        </p:txBody>
      </p:sp>
      <p:sp>
        <p:nvSpPr>
          <p:cNvPr id="133" name="Google Shape;133;p17"/>
          <p:cNvSpPr txBox="1"/>
          <p:nvPr>
            <p:ph idx="1" type="body"/>
          </p:nvPr>
        </p:nvSpPr>
        <p:spPr>
          <a:xfrm>
            <a:off x="457200" y="1200150"/>
            <a:ext cx="8229600" cy="3394472"/>
          </a:xfrm>
          <a:prstGeom prst="rect">
            <a:avLst/>
          </a:prstGeom>
          <a:noFill/>
          <a:ln>
            <a:noFill/>
          </a:ln>
        </p:spPr>
        <p:txBody>
          <a:bodyPr anchorCtr="0" anchor="t" bIns="29850" lIns="29850" spcFirstLastPara="1" rIns="29850" wrap="square" tIns="29850"/>
          <a:lstStyle>
            <a:lvl1pPr indent="-412750" lvl="0" marL="457200" marR="0" rtl="0" algn="l">
              <a:spcBef>
                <a:spcPts val="60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1pPr>
            <a:lvl2pPr indent="-387350" lvl="1" marL="914400" marR="0" rtl="0" algn="l">
              <a:spcBef>
                <a:spcPts val="500"/>
              </a:spcBef>
              <a:spcAft>
                <a:spcPts val="0"/>
              </a:spcAft>
              <a:buClr>
                <a:schemeClr val="dk1"/>
              </a:buClr>
              <a:buSzPts val="2500"/>
              <a:buFont typeface="Arial"/>
              <a:buChar char="–"/>
              <a:defRPr b="0" i="0" sz="2500" u="none" cap="none" strike="noStrike">
                <a:solidFill>
                  <a:schemeClr val="dk1"/>
                </a:solidFill>
                <a:latin typeface="Calibri"/>
                <a:ea typeface="Calibri"/>
                <a:cs typeface="Calibri"/>
                <a:sym typeface="Calibri"/>
              </a:defRPr>
            </a:lvl2pPr>
            <a:lvl3pPr indent="-368300" lvl="2" marL="13716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2900" lvl="3" marL="1828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17"/>
          <p:cNvSpPr txBox="1"/>
          <p:nvPr>
            <p:ph idx="10" type="dt"/>
          </p:nvPr>
        </p:nvSpPr>
        <p:spPr>
          <a:xfrm>
            <a:off x="457200" y="4767263"/>
            <a:ext cx="2133600" cy="273844"/>
          </a:xfrm>
          <a:prstGeom prst="rect">
            <a:avLst/>
          </a:prstGeom>
          <a:noFill/>
          <a:ln>
            <a:noFill/>
          </a:ln>
        </p:spPr>
        <p:txBody>
          <a:bodyPr anchorCtr="0" anchor="ctr" bIns="29850" lIns="29850" spcFirstLastPara="1" rIns="29850" wrap="square" tIns="29850"/>
          <a:lstStyle>
            <a:lvl1pPr lvl="0" marR="0" rtl="0" algn="l">
              <a:spcBef>
                <a:spcPts val="0"/>
              </a:spcBef>
              <a:spcAft>
                <a:spcPts val="0"/>
              </a:spcAft>
              <a:buSzPts val="500"/>
              <a:buNone/>
              <a:defRPr b="0" i="0" sz="1100" u="none" cap="none" strike="noStrike">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35" name="Google Shape;135;p17"/>
          <p:cNvSpPr txBox="1"/>
          <p:nvPr>
            <p:ph idx="11" type="ftr"/>
          </p:nvPr>
        </p:nvSpPr>
        <p:spPr>
          <a:xfrm>
            <a:off x="3124200" y="4767263"/>
            <a:ext cx="2895600" cy="273844"/>
          </a:xfrm>
          <a:prstGeom prst="rect">
            <a:avLst/>
          </a:prstGeom>
          <a:noFill/>
          <a:ln>
            <a:noFill/>
          </a:ln>
        </p:spPr>
        <p:txBody>
          <a:bodyPr anchorCtr="0" anchor="ctr" bIns="29850" lIns="29850" spcFirstLastPara="1" rIns="29850" wrap="square" tIns="29850"/>
          <a:lstStyle>
            <a:lvl1pPr lvl="0" marR="0" rtl="0" algn="ctr">
              <a:spcBef>
                <a:spcPts val="0"/>
              </a:spcBef>
              <a:spcAft>
                <a:spcPts val="0"/>
              </a:spcAft>
              <a:buSzPts val="500"/>
              <a:buNone/>
              <a:defRPr b="0" i="0" sz="1100" u="none" cap="none" strike="noStrike">
                <a:solidFill>
                  <a:srgbClr val="888888"/>
                </a:solidFill>
                <a:latin typeface="Calibri"/>
                <a:ea typeface="Calibri"/>
                <a:cs typeface="Calibri"/>
                <a:sym typeface="Calibri"/>
              </a:defRPr>
            </a:lvl1pPr>
            <a:lvl2pPr lvl="1"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600" u="none" cap="none" strike="noStrike">
                <a:solidFill>
                  <a:schemeClr val="dk1"/>
                </a:solidFill>
                <a:latin typeface="Calibri"/>
                <a:ea typeface="Calibri"/>
                <a:cs typeface="Calibri"/>
                <a:sym typeface="Calibri"/>
              </a:defRPr>
            </a:lvl9pPr>
          </a:lstStyle>
          <a:p/>
        </p:txBody>
      </p:sp>
      <p:sp>
        <p:nvSpPr>
          <p:cNvPr id="136" name="Google Shape;136;p17"/>
          <p:cNvSpPr txBox="1"/>
          <p:nvPr>
            <p:ph idx="12" type="sldNum"/>
          </p:nvPr>
        </p:nvSpPr>
        <p:spPr>
          <a:xfrm>
            <a:off x="6553200" y="4767263"/>
            <a:ext cx="2133600" cy="273844"/>
          </a:xfrm>
          <a:prstGeom prst="rect">
            <a:avLst/>
          </a:prstGeom>
          <a:noFill/>
          <a:ln>
            <a:noFill/>
          </a:ln>
        </p:spPr>
        <p:txBody>
          <a:bodyPr anchorCtr="0" anchor="ctr" bIns="40925" lIns="81850" spcFirstLastPara="1" rIns="81850" wrap="square" tIns="40925">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localhost:8000/cluster_search/searc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hyperlink" Target="https://docs.google.com/forms/d/e/1FAIpQLScdp3aWxMiAzzQ22-SoCQpwqeauwGfzSxhWo0oi-oaAM0LcwA/viewform?usp=sf_link" TargetMode="External"/><Relationship Id="rId4" Type="http://schemas.openxmlformats.org/officeDocument/2006/relationships/hyperlink" Target="https://docs.google.com/forms/d/e/1FAIpQLScdp3aWxMiAzzQ22-SoCQpwqeauwGfzSxhWo0oi-oaAM0LcwA/viewform?usp=sf_li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hyperlink" Target="https://docs.google.com/forms/d/e/1FAIpQLScdp3aWxMiAzzQ22-SoCQpwqeauwGfzSxhWo0oi-oaAM0LcwA/viewform?usp=sf_li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localhost:8888/aa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29"/>
          <p:cNvPicPr preferRelativeResize="0"/>
          <p:nvPr/>
        </p:nvPicPr>
        <p:blipFill>
          <a:blip r:embed="rId3">
            <a:alphaModFix/>
          </a:blip>
          <a:stretch>
            <a:fillRect/>
          </a:stretch>
        </p:blipFill>
        <p:spPr>
          <a:xfrm>
            <a:off x="5409800" y="1645506"/>
            <a:ext cx="3471227" cy="2476014"/>
          </a:xfrm>
          <a:prstGeom prst="rect">
            <a:avLst/>
          </a:prstGeom>
          <a:noFill/>
          <a:ln>
            <a:noFill/>
          </a:ln>
        </p:spPr>
      </p:pic>
      <p:pic>
        <p:nvPicPr>
          <p:cNvPr descr="Open Chromebook laptop computer" id="211" name="Google Shape;211;p29"/>
          <p:cNvPicPr preferRelativeResize="0"/>
          <p:nvPr/>
        </p:nvPicPr>
        <p:blipFill rotWithShape="1">
          <a:blip r:embed="rId4">
            <a:alphaModFix/>
          </a:blip>
          <a:srcRect b="0" l="0" r="8214" t="0"/>
          <a:stretch/>
        </p:blipFill>
        <p:spPr>
          <a:xfrm>
            <a:off x="4835500" y="1399750"/>
            <a:ext cx="4308502" cy="2822399"/>
          </a:xfrm>
          <a:prstGeom prst="rect">
            <a:avLst/>
          </a:prstGeom>
          <a:noFill/>
          <a:ln>
            <a:noFill/>
          </a:ln>
        </p:spPr>
      </p:pic>
      <p:pic>
        <p:nvPicPr>
          <p:cNvPr id="212" name="Google Shape;212;p29"/>
          <p:cNvPicPr preferRelativeResize="0"/>
          <p:nvPr/>
        </p:nvPicPr>
        <p:blipFill rotWithShape="1">
          <a:blip r:embed="rId5">
            <a:alphaModFix/>
          </a:blip>
          <a:srcRect b="0" l="0" r="20483" t="0"/>
          <a:stretch/>
        </p:blipFill>
        <p:spPr>
          <a:xfrm>
            <a:off x="8256825" y="2301175"/>
            <a:ext cx="887175" cy="1951450"/>
          </a:xfrm>
          <a:prstGeom prst="rect">
            <a:avLst/>
          </a:prstGeom>
          <a:noFill/>
          <a:ln>
            <a:noFill/>
          </a:ln>
        </p:spPr>
      </p:pic>
      <p:sp>
        <p:nvSpPr>
          <p:cNvPr id="213" name="Google Shape;213;p29"/>
          <p:cNvSpPr txBox="1"/>
          <p:nvPr>
            <p:ph type="ctrTitle"/>
          </p:nvPr>
        </p:nvSpPr>
        <p:spPr>
          <a:xfrm>
            <a:off x="729600" y="1322450"/>
            <a:ext cx="5220600" cy="144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500"/>
              <a:t>Restricted-Domain Search Engine Clustering and Summarization</a:t>
            </a:r>
            <a:endParaRPr sz="3500"/>
          </a:p>
        </p:txBody>
      </p:sp>
      <p:sp>
        <p:nvSpPr>
          <p:cNvPr id="214" name="Google Shape;214;p29"/>
          <p:cNvSpPr txBox="1"/>
          <p:nvPr>
            <p:ph idx="1" type="subTitle"/>
          </p:nvPr>
        </p:nvSpPr>
        <p:spPr>
          <a:xfrm>
            <a:off x="729600" y="3531350"/>
            <a:ext cx="3787800" cy="82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Emon Datta, Dragomir Radev PhD</a:t>
            </a:r>
            <a:endParaRPr/>
          </a:p>
          <a:p>
            <a:pPr indent="0" lvl="0" marL="0">
              <a:spcBef>
                <a:spcPts val="0"/>
              </a:spcBef>
              <a:spcAft>
                <a:spcPts val="0"/>
              </a:spcAft>
              <a:buNone/>
            </a:pPr>
            <a:r>
              <a:rPr lang="en"/>
              <a:t>CPSC 490 Final Project</a:t>
            </a:r>
            <a:endParaRPr/>
          </a:p>
          <a:p>
            <a:pPr indent="0" lvl="0" marL="0">
              <a:spcBef>
                <a:spcPts val="0"/>
              </a:spcBef>
              <a:spcAft>
                <a:spcPts val="0"/>
              </a:spcAft>
              <a:buNone/>
            </a:pPr>
            <a:r>
              <a:t/>
            </a:r>
            <a:endParaRPr/>
          </a:p>
        </p:txBody>
      </p:sp>
      <p:pic>
        <p:nvPicPr>
          <p:cNvPr descr="Portrait-oriented black smaptphone" id="215" name="Google Shape;215;p29"/>
          <p:cNvPicPr preferRelativeResize="0"/>
          <p:nvPr/>
        </p:nvPicPr>
        <p:blipFill rotWithShape="1">
          <a:blip r:embed="rId6">
            <a:alphaModFix/>
          </a:blip>
          <a:srcRect b="0" l="0" r="19980" t="0"/>
          <a:stretch/>
        </p:blipFill>
        <p:spPr>
          <a:xfrm>
            <a:off x="8220926" y="2220300"/>
            <a:ext cx="923075" cy="2265601"/>
          </a:xfrm>
          <a:prstGeom prst="rect">
            <a:avLst/>
          </a:prstGeom>
          <a:noFill/>
          <a:ln>
            <a:noFill/>
          </a:ln>
          <a:effectLst>
            <a:reflection blurRad="0" dir="0" dist="0" endA="0" endPos="4000" fadeDir="5400012" kx="0" rotWithShape="0" algn="bl" stA="20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730000" y="1318650"/>
            <a:ext cx="34182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Domain-Specific Search Engine:</a:t>
            </a:r>
            <a:endParaRPr/>
          </a:p>
          <a:p>
            <a:pPr indent="0" lvl="0" marL="0" rtl="0">
              <a:spcBef>
                <a:spcPts val="0"/>
              </a:spcBef>
              <a:spcAft>
                <a:spcPts val="0"/>
              </a:spcAft>
              <a:buNone/>
            </a:pPr>
            <a:r>
              <a:rPr lang="en"/>
              <a:t>Clustered Search</a:t>
            </a:r>
            <a:endParaRPr/>
          </a:p>
        </p:txBody>
      </p:sp>
      <p:sp>
        <p:nvSpPr>
          <p:cNvPr id="273" name="Google Shape;273;p38"/>
          <p:cNvSpPr txBox="1"/>
          <p:nvPr>
            <p:ph idx="2" type="body"/>
          </p:nvPr>
        </p:nvSpPr>
        <p:spPr>
          <a:xfrm>
            <a:off x="4845325" y="1088175"/>
            <a:ext cx="3374400" cy="606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chemeClr val="dk1"/>
                </a:solidFill>
              </a:rPr>
              <a:t>Search</a:t>
            </a:r>
            <a:r>
              <a:rPr b="1" lang="en" sz="1600">
                <a:solidFill>
                  <a:schemeClr val="dk1"/>
                </a:solidFill>
              </a:rPr>
              <a:t> Architecture</a:t>
            </a:r>
            <a:endParaRPr b="1" sz="1600">
              <a:solidFill>
                <a:schemeClr val="dk1"/>
              </a:solidFill>
            </a:endParaRPr>
          </a:p>
          <a:p>
            <a:pPr indent="0" lvl="0" marL="0" rtl="0">
              <a:spcBef>
                <a:spcPts val="1000"/>
              </a:spcBef>
              <a:spcAft>
                <a:spcPts val="0"/>
              </a:spcAft>
              <a:buNone/>
            </a:pPr>
            <a:r>
              <a:t/>
            </a:r>
            <a:endParaRPr/>
          </a:p>
          <a:p>
            <a:pPr indent="0" lvl="0" marL="0" rtl="0">
              <a:spcBef>
                <a:spcPts val="1600"/>
              </a:spcBef>
              <a:spcAft>
                <a:spcPts val="1600"/>
              </a:spcAft>
              <a:buNone/>
            </a:pPr>
            <a:r>
              <a:t/>
            </a:r>
            <a:endParaRPr/>
          </a:p>
        </p:txBody>
      </p:sp>
      <p:pic>
        <p:nvPicPr>
          <p:cNvPr id="274" name="Google Shape;274;p38"/>
          <p:cNvPicPr preferRelativeResize="0"/>
          <p:nvPr/>
        </p:nvPicPr>
        <p:blipFill>
          <a:blip r:embed="rId3">
            <a:alphaModFix/>
          </a:blip>
          <a:stretch>
            <a:fillRect/>
          </a:stretch>
        </p:blipFill>
        <p:spPr>
          <a:xfrm>
            <a:off x="4845325" y="1505950"/>
            <a:ext cx="3920875" cy="260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730000" y="1318650"/>
            <a:ext cx="3418200" cy="168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Domain-Specific Search Engine:</a:t>
            </a:r>
            <a:endParaRPr/>
          </a:p>
          <a:p>
            <a:pPr indent="0" lvl="0" marL="0" rtl="0">
              <a:spcBef>
                <a:spcPts val="0"/>
              </a:spcBef>
              <a:spcAft>
                <a:spcPts val="0"/>
              </a:spcAft>
              <a:buNone/>
            </a:pPr>
            <a:r>
              <a:rPr lang="en"/>
              <a:t>Clustered Search </a:t>
            </a:r>
            <a:endParaRPr/>
          </a:p>
        </p:txBody>
      </p:sp>
      <p:sp>
        <p:nvSpPr>
          <p:cNvPr id="280" name="Google Shape;280;p3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chemeClr val="dk1"/>
                </a:solidFill>
              </a:rPr>
              <a:t>Search</a:t>
            </a:r>
            <a:r>
              <a:rPr b="1" lang="en" sz="1600">
                <a:solidFill>
                  <a:schemeClr val="dk1"/>
                </a:solidFill>
              </a:rPr>
              <a:t> Usage</a:t>
            </a:r>
            <a:endParaRPr b="1" sz="1600">
              <a:solidFill>
                <a:schemeClr val="dk1"/>
              </a:solidFill>
            </a:endParaRPr>
          </a:p>
          <a:p>
            <a:pPr indent="0" lvl="0" marL="0" rtl="0">
              <a:spcBef>
                <a:spcPts val="1000"/>
              </a:spcBef>
              <a:spcAft>
                <a:spcPts val="0"/>
              </a:spcAft>
              <a:buNone/>
            </a:pPr>
            <a:r>
              <a:t/>
            </a:r>
            <a:endParaRPr b="1" sz="1600">
              <a:solidFill>
                <a:schemeClr val="dk1"/>
              </a:solidFill>
            </a:endParaRPr>
          </a:p>
          <a:p>
            <a:pPr indent="0" lvl="0" marL="0" rtl="0">
              <a:spcBef>
                <a:spcPts val="1000"/>
              </a:spcBef>
              <a:spcAft>
                <a:spcPts val="0"/>
              </a:spcAft>
              <a:buNone/>
            </a:pPr>
            <a:r>
              <a:rPr lang="en" u="sng">
                <a:solidFill>
                  <a:schemeClr val="hlink"/>
                </a:solidFill>
                <a:hlinkClick r:id="rId3"/>
              </a:rPr>
              <a:t>Let’s try it out.</a:t>
            </a:r>
            <a:endParaRPr/>
          </a:p>
          <a:p>
            <a:pPr indent="0" lvl="0" marL="0" rtl="0">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730000" y="1318650"/>
            <a:ext cx="3418200" cy="168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Domain-Specific Search Engine:</a:t>
            </a:r>
            <a:endParaRPr/>
          </a:p>
          <a:p>
            <a:pPr indent="0" lvl="0" marL="0" rtl="0">
              <a:spcBef>
                <a:spcPts val="0"/>
              </a:spcBef>
              <a:spcAft>
                <a:spcPts val="0"/>
              </a:spcAft>
              <a:buNone/>
            </a:pPr>
            <a:r>
              <a:rPr lang="en"/>
              <a:t>Clustered Search </a:t>
            </a:r>
            <a:endParaRPr/>
          </a:p>
        </p:txBody>
      </p:sp>
      <p:sp>
        <p:nvSpPr>
          <p:cNvPr id="286" name="Google Shape;286;p40"/>
          <p:cNvSpPr txBox="1"/>
          <p:nvPr>
            <p:ph idx="2" type="body"/>
          </p:nvPr>
        </p:nvSpPr>
        <p:spPr>
          <a:xfrm>
            <a:off x="4911500" y="951975"/>
            <a:ext cx="3374400" cy="302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chemeClr val="dk1"/>
                </a:solidFill>
              </a:rPr>
              <a:t>Search Usage</a:t>
            </a:r>
            <a:endParaRPr b="1" sz="1600">
              <a:solidFill>
                <a:schemeClr val="dk1"/>
              </a:solidFill>
            </a:endParaRPr>
          </a:p>
          <a:p>
            <a:pPr indent="0" lvl="0" marL="0" rtl="0">
              <a:spcBef>
                <a:spcPts val="1000"/>
              </a:spcBef>
              <a:spcAft>
                <a:spcPts val="0"/>
              </a:spcAft>
              <a:buNone/>
            </a:pPr>
            <a:r>
              <a:t/>
            </a:r>
            <a:endParaRPr/>
          </a:p>
          <a:p>
            <a:pPr indent="0" lvl="0" marL="0" rtl="0">
              <a:spcBef>
                <a:spcPts val="1600"/>
              </a:spcBef>
              <a:spcAft>
                <a:spcPts val="1600"/>
              </a:spcAft>
              <a:buNone/>
            </a:pPr>
            <a:r>
              <a:t/>
            </a:r>
            <a:endParaRPr/>
          </a:p>
        </p:txBody>
      </p:sp>
      <p:pic>
        <p:nvPicPr>
          <p:cNvPr id="287" name="Google Shape;287;p40"/>
          <p:cNvPicPr preferRelativeResize="0"/>
          <p:nvPr/>
        </p:nvPicPr>
        <p:blipFill>
          <a:blip r:embed="rId3">
            <a:alphaModFix/>
          </a:blip>
          <a:stretch>
            <a:fillRect/>
          </a:stretch>
        </p:blipFill>
        <p:spPr>
          <a:xfrm>
            <a:off x="4911500" y="1548475"/>
            <a:ext cx="3946973" cy="2815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91" name="Shape 291"/>
        <p:cNvGrpSpPr/>
        <p:nvPr/>
      </p:nvGrpSpPr>
      <p:grpSpPr>
        <a:xfrm>
          <a:off x="0" y="0"/>
          <a:ext cx="0" cy="0"/>
          <a:chOff x="0" y="0"/>
          <a:chExt cx="0" cy="0"/>
        </a:xfrm>
      </p:grpSpPr>
      <p:sp>
        <p:nvSpPr>
          <p:cNvPr id="292" name="Google Shape;292;p41"/>
          <p:cNvSpPr txBox="1"/>
          <p:nvPr>
            <p:ph type="title"/>
          </p:nvPr>
        </p:nvSpPr>
        <p:spPr>
          <a:xfrm>
            <a:off x="729450" y="1322450"/>
            <a:ext cx="42570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Clustering, </a:t>
            </a:r>
            <a:endParaRPr/>
          </a:p>
          <a:p>
            <a:pPr indent="0" lvl="0" marL="0" rtl="0">
              <a:spcBef>
                <a:spcPts val="0"/>
              </a:spcBef>
              <a:spcAft>
                <a:spcPts val="0"/>
              </a:spcAft>
              <a:buNone/>
            </a:pPr>
            <a:r>
              <a:rPr lang="en"/>
              <a:t>Summarization, &amp; Ranking of Results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Clustering</a:t>
            </a:r>
            <a:endParaRPr/>
          </a:p>
          <a:p>
            <a:pPr indent="0" lvl="0" marL="0">
              <a:spcBef>
                <a:spcPts val="0"/>
              </a:spcBef>
              <a:spcAft>
                <a:spcPts val="0"/>
              </a:spcAft>
              <a:buNone/>
            </a:pPr>
            <a:r>
              <a:t/>
            </a:r>
            <a:endParaRPr/>
          </a:p>
        </p:txBody>
      </p:sp>
      <p:sp>
        <p:nvSpPr>
          <p:cNvPr id="298" name="Google Shape;298;p4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600">
                <a:solidFill>
                  <a:schemeClr val="dk1"/>
                </a:solidFill>
              </a:rPr>
              <a:t>Current Plugins:</a:t>
            </a:r>
            <a:endParaRPr b="1" sz="1600">
              <a:solidFill>
                <a:schemeClr val="dk1"/>
              </a:solidFill>
            </a:endParaRPr>
          </a:p>
          <a:p>
            <a:pPr indent="-311150" lvl="0" marL="457200" rtl="0">
              <a:spcBef>
                <a:spcPts val="1000"/>
              </a:spcBef>
              <a:spcAft>
                <a:spcPts val="0"/>
              </a:spcAft>
              <a:buSzPts val="1300"/>
              <a:buChar char="●"/>
            </a:pPr>
            <a:r>
              <a:rPr lang="en"/>
              <a:t>DBSCAN</a:t>
            </a:r>
            <a:endParaRPr/>
          </a:p>
          <a:p>
            <a:pPr indent="-311150" lvl="0" marL="457200" rtl="0">
              <a:spcBef>
                <a:spcPts val="0"/>
              </a:spcBef>
              <a:spcAft>
                <a:spcPts val="0"/>
              </a:spcAft>
              <a:buSzPts val="1300"/>
              <a:buChar char="●"/>
            </a:pPr>
            <a:r>
              <a:rPr lang="en"/>
              <a:t>HDBSCAN</a:t>
            </a:r>
            <a:endParaRPr/>
          </a:p>
          <a:p>
            <a:pPr indent="-311150" lvl="0" marL="457200" rtl="0">
              <a:spcBef>
                <a:spcPts val="0"/>
              </a:spcBef>
              <a:spcAft>
                <a:spcPts val="0"/>
              </a:spcAft>
              <a:buSzPts val="1300"/>
              <a:buChar char="●"/>
            </a:pPr>
            <a:r>
              <a:rPr lang="en"/>
              <a:t>Affinity Propagation</a:t>
            </a:r>
            <a:endParaRPr/>
          </a:p>
          <a:p>
            <a:pPr indent="-311150" lvl="0" marL="457200" rtl="0">
              <a:spcBef>
                <a:spcPts val="0"/>
              </a:spcBef>
              <a:spcAft>
                <a:spcPts val="0"/>
              </a:spcAft>
              <a:buSzPts val="1300"/>
              <a:buChar char="●"/>
            </a:pPr>
            <a:r>
              <a:rPr lang="en"/>
              <a:t>Linkage</a:t>
            </a:r>
            <a:endParaRPr/>
          </a:p>
          <a:p>
            <a:pPr indent="-298450" lvl="1" marL="914400" rtl="0">
              <a:spcBef>
                <a:spcPts val="0"/>
              </a:spcBef>
              <a:spcAft>
                <a:spcPts val="0"/>
              </a:spcAft>
              <a:buSzPts val="1100"/>
              <a:buChar char="○"/>
            </a:pPr>
            <a:r>
              <a:rPr lang="en"/>
              <a:t>Single Linkage Clustering</a:t>
            </a:r>
            <a:endParaRPr/>
          </a:p>
          <a:p>
            <a:pPr indent="-298450" lvl="1" marL="914400" rtl="0">
              <a:spcBef>
                <a:spcPts val="0"/>
              </a:spcBef>
              <a:spcAft>
                <a:spcPts val="0"/>
              </a:spcAft>
              <a:buSzPts val="1100"/>
              <a:buChar char="○"/>
            </a:pPr>
            <a:r>
              <a:rPr lang="en"/>
              <a:t>Ward Linkage Clustering</a:t>
            </a:r>
            <a:endParaRPr/>
          </a:p>
          <a:p>
            <a:pPr indent="-298450" lvl="1" marL="914400" rtl="0">
              <a:spcBef>
                <a:spcPts val="0"/>
              </a:spcBef>
              <a:spcAft>
                <a:spcPts val="0"/>
              </a:spcAft>
              <a:buSzPts val="1100"/>
              <a:buChar char="○"/>
            </a:pPr>
            <a:r>
              <a:rPr lang="en"/>
              <a:t>Median Linkage Clustering</a:t>
            </a:r>
            <a:endParaRPr/>
          </a:p>
          <a:p>
            <a:pPr indent="-298450" lvl="1" marL="914400" rtl="0">
              <a:spcBef>
                <a:spcPts val="0"/>
              </a:spcBef>
              <a:spcAft>
                <a:spcPts val="0"/>
              </a:spcAft>
              <a:buSzPts val="1100"/>
              <a:buChar char="○"/>
            </a:pPr>
            <a:r>
              <a:rPr lang="en"/>
              <a:t>Centroid Linkage Clustering,</a:t>
            </a:r>
            <a:endParaRPr/>
          </a:p>
          <a:p>
            <a:pPr indent="-298450" lvl="1" marL="914400" rtl="0">
              <a:spcBef>
                <a:spcPts val="0"/>
              </a:spcBef>
              <a:spcAft>
                <a:spcPts val="0"/>
              </a:spcAft>
              <a:buSzPts val="1100"/>
              <a:buChar char="○"/>
            </a:pPr>
            <a:r>
              <a:rPr lang="en"/>
              <a:t>Weighted Linkage Clustering</a:t>
            </a:r>
            <a:endParaRPr/>
          </a:p>
          <a:p>
            <a:pPr indent="-298450" lvl="1" marL="914400">
              <a:spcBef>
                <a:spcPts val="0"/>
              </a:spcBef>
              <a:spcAft>
                <a:spcPts val="0"/>
              </a:spcAft>
              <a:buSzPts val="1100"/>
              <a:buChar char="○"/>
            </a:pPr>
            <a:r>
              <a:rPr lang="en"/>
              <a:t> Average Linkage Clustering</a:t>
            </a:r>
            <a:endParaRPr/>
          </a:p>
          <a:p>
            <a:pPr indent="0" lvl="0" marL="0">
              <a:spcBef>
                <a:spcPts val="10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Cluster</a:t>
            </a:r>
            <a:endParaRPr/>
          </a:p>
          <a:p>
            <a:pPr indent="0" lvl="0" marL="0" rtl="0">
              <a:spcBef>
                <a:spcPts val="0"/>
              </a:spcBef>
              <a:spcAft>
                <a:spcPts val="0"/>
              </a:spcAft>
              <a:buNone/>
            </a:pPr>
            <a:r>
              <a:rPr lang="en"/>
              <a:t>Summarization</a:t>
            </a:r>
            <a:endParaRPr/>
          </a:p>
          <a:p>
            <a:pPr indent="0" lvl="0" marL="0" rtl="0">
              <a:spcBef>
                <a:spcPts val="0"/>
              </a:spcBef>
              <a:spcAft>
                <a:spcPts val="0"/>
              </a:spcAft>
              <a:buNone/>
            </a:pPr>
            <a:r>
              <a:t/>
            </a:r>
            <a:endParaRPr/>
          </a:p>
        </p:txBody>
      </p:sp>
      <p:sp>
        <p:nvSpPr>
          <p:cNvPr id="304" name="Google Shape;304;p4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chemeClr val="dk1"/>
                </a:solidFill>
              </a:rPr>
              <a:t>Current Plugin:</a:t>
            </a:r>
            <a:endParaRPr b="1" sz="1600">
              <a:solidFill>
                <a:schemeClr val="dk1"/>
              </a:solidFill>
            </a:endParaRPr>
          </a:p>
          <a:p>
            <a:pPr indent="-311150" lvl="0" marL="457200" marR="0" rtl="0" algn="l">
              <a:lnSpc>
                <a:spcPct val="115000"/>
              </a:lnSpc>
              <a:spcBef>
                <a:spcPts val="1000"/>
              </a:spcBef>
              <a:spcAft>
                <a:spcPts val="0"/>
              </a:spcAft>
              <a:buClr>
                <a:schemeClr val="accent1"/>
              </a:buClr>
              <a:buSzPts val="1300"/>
              <a:buFont typeface="Lato"/>
              <a:buChar char="●"/>
            </a:pPr>
            <a:r>
              <a:rPr lang="en"/>
              <a:t>RAKE:</a:t>
            </a:r>
            <a:br>
              <a:rPr lang="en"/>
            </a:br>
            <a:r>
              <a:rPr lang="en"/>
              <a:t>Rapid Automatic Keyword Extraction</a:t>
            </a:r>
            <a:endParaRPr/>
          </a:p>
          <a:p>
            <a:pPr indent="0" lvl="0" marL="0" rtl="0">
              <a:spcBef>
                <a:spcPts val="10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Cluster</a:t>
            </a:r>
            <a:endParaRPr/>
          </a:p>
          <a:p>
            <a:pPr indent="0" lvl="0" marL="0" rtl="0">
              <a:spcBef>
                <a:spcPts val="0"/>
              </a:spcBef>
              <a:spcAft>
                <a:spcPts val="0"/>
              </a:spcAft>
              <a:buNone/>
            </a:pPr>
            <a:r>
              <a:rPr lang="en"/>
              <a:t>Ranking</a:t>
            </a:r>
            <a:endParaRPr/>
          </a:p>
          <a:p>
            <a:pPr indent="0" lvl="0" marL="0" rtl="0">
              <a:spcBef>
                <a:spcPts val="0"/>
              </a:spcBef>
              <a:spcAft>
                <a:spcPts val="0"/>
              </a:spcAft>
              <a:buNone/>
            </a:pPr>
            <a:r>
              <a:t/>
            </a:r>
            <a:endParaRPr/>
          </a:p>
        </p:txBody>
      </p:sp>
      <p:sp>
        <p:nvSpPr>
          <p:cNvPr id="310" name="Google Shape;310;p4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chemeClr val="dk1"/>
                </a:solidFill>
              </a:rPr>
              <a:t>Current Plugins:</a:t>
            </a:r>
            <a:endParaRPr b="1" sz="1600">
              <a:solidFill>
                <a:schemeClr val="dk1"/>
              </a:solidFill>
            </a:endParaRPr>
          </a:p>
          <a:p>
            <a:pPr indent="-311150" lvl="0" marL="457200" marR="0" rtl="0" algn="l">
              <a:lnSpc>
                <a:spcPct val="115000"/>
              </a:lnSpc>
              <a:spcBef>
                <a:spcPts val="1000"/>
              </a:spcBef>
              <a:spcAft>
                <a:spcPts val="0"/>
              </a:spcAft>
              <a:buClr>
                <a:schemeClr val="accent1"/>
              </a:buClr>
              <a:buSzPts val="1300"/>
              <a:buFont typeface="Lato"/>
              <a:buChar char="●"/>
            </a:pPr>
            <a:r>
              <a:rPr lang="en"/>
              <a:t>max_score</a:t>
            </a:r>
            <a:endParaRPr/>
          </a:p>
          <a:p>
            <a:pPr indent="-311150" lvl="0" marL="457200" marR="0" rtl="0" algn="l">
              <a:lnSpc>
                <a:spcPct val="115000"/>
              </a:lnSpc>
              <a:spcBef>
                <a:spcPts val="0"/>
              </a:spcBef>
              <a:spcAft>
                <a:spcPts val="0"/>
              </a:spcAft>
              <a:buSzPts val="1300"/>
              <a:buChar char="●"/>
            </a:pPr>
            <a:r>
              <a:rPr lang="en"/>
              <a:t>median_score</a:t>
            </a:r>
            <a:endParaRPr/>
          </a:p>
          <a:p>
            <a:pPr indent="-311150" lvl="0" marL="457200" marR="0" rtl="0" algn="l">
              <a:lnSpc>
                <a:spcPct val="115000"/>
              </a:lnSpc>
              <a:spcBef>
                <a:spcPts val="0"/>
              </a:spcBef>
              <a:spcAft>
                <a:spcPts val="0"/>
              </a:spcAft>
              <a:buSzPts val="1300"/>
              <a:buChar char="●"/>
            </a:pPr>
            <a:r>
              <a:rPr lang="en"/>
              <a:t>sum_score</a:t>
            </a:r>
            <a:endParaRPr/>
          </a:p>
          <a:p>
            <a:pPr indent="0" lvl="0" marL="0" rtl="0">
              <a:spcBef>
                <a:spcPts val="10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14" name="Shape 314"/>
        <p:cNvGrpSpPr/>
        <p:nvPr/>
      </p:nvGrpSpPr>
      <p:grpSpPr>
        <a:xfrm>
          <a:off x="0" y="0"/>
          <a:ext cx="0" cy="0"/>
          <a:chOff x="0" y="0"/>
          <a:chExt cx="0" cy="0"/>
        </a:xfrm>
      </p:grpSpPr>
      <p:sp>
        <p:nvSpPr>
          <p:cNvPr id="315" name="Google Shape;315;p45"/>
          <p:cNvSpPr txBox="1"/>
          <p:nvPr>
            <p:ph type="title"/>
          </p:nvPr>
        </p:nvSpPr>
        <p:spPr>
          <a:xfrm>
            <a:off x="729450" y="1322450"/>
            <a:ext cx="42570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Evaluation &amp; 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730000" y="1318650"/>
            <a:ext cx="36786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User Survey</a:t>
            </a:r>
            <a:endParaRPr/>
          </a:p>
          <a:p>
            <a:pPr indent="0" lvl="0" marL="0">
              <a:spcBef>
                <a:spcPts val="1000"/>
              </a:spcBef>
              <a:spcAft>
                <a:spcPts val="0"/>
              </a:spcAft>
              <a:buNone/>
            </a:pPr>
            <a:r>
              <a:rPr b="0" i="1" lang="en" sz="2400"/>
              <a:t>Clustering:</a:t>
            </a:r>
            <a:r>
              <a:rPr b="0" lang="en" sz="2400"/>
              <a:t> DBSCAN</a:t>
            </a:r>
            <a:br>
              <a:rPr b="0" lang="en" sz="2400"/>
            </a:br>
            <a:r>
              <a:rPr b="0" i="1" lang="en" sz="2400"/>
              <a:t>Summarization:</a:t>
            </a:r>
            <a:r>
              <a:rPr b="0" lang="en" sz="2400"/>
              <a:t> RAKE</a:t>
            </a:r>
            <a:endParaRPr b="0" sz="2400"/>
          </a:p>
          <a:p>
            <a:pPr indent="0" lvl="0" marL="0">
              <a:spcBef>
                <a:spcPts val="0"/>
              </a:spcBef>
              <a:spcAft>
                <a:spcPts val="0"/>
              </a:spcAft>
              <a:buNone/>
            </a:pPr>
            <a:r>
              <a:rPr b="0" i="1" lang="en" sz="2400"/>
              <a:t>Ranking:</a:t>
            </a:r>
            <a:r>
              <a:rPr b="0" lang="en" sz="2400"/>
              <a:t> max_score</a:t>
            </a:r>
            <a:endParaRPr b="0" sz="2400"/>
          </a:p>
        </p:txBody>
      </p:sp>
      <p:sp>
        <p:nvSpPr>
          <p:cNvPr id="321" name="Google Shape;321;p46"/>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a:lnSpc>
                <a:spcPct val="115000"/>
              </a:lnSpc>
              <a:spcBef>
                <a:spcPts val="0"/>
              </a:spcBef>
              <a:spcAft>
                <a:spcPts val="1000"/>
              </a:spcAft>
              <a:buNone/>
            </a:pPr>
            <a:r>
              <a:rPr lang="en" sz="1800" u="sng">
                <a:solidFill>
                  <a:schemeClr val="hlink"/>
                </a:solidFill>
                <a:hlinkClick r:id="rId3"/>
              </a:rPr>
              <a:t>Let’s take a look at the survey</a:t>
            </a:r>
            <a:r>
              <a:rPr lang="en" sz="1800" u="sng">
                <a:solidFill>
                  <a:schemeClr val="hlink"/>
                </a:solidFill>
                <a:hlinkClick r:id="rId4"/>
              </a:rPr>
              <a:t>.</a:t>
            </a:r>
            <a:endParaRPr sz="1800"/>
          </a:p>
        </p:txBody>
      </p:sp>
      <p:graphicFrame>
        <p:nvGraphicFramePr>
          <p:cNvPr id="322" name="Google Shape;322;p46"/>
          <p:cNvGraphicFramePr/>
          <p:nvPr/>
        </p:nvGraphicFramePr>
        <p:xfrm>
          <a:off x="5475150" y="385142"/>
          <a:ext cx="3000000" cy="3000000"/>
        </p:xfrm>
        <a:graphic>
          <a:graphicData uri="http://schemas.openxmlformats.org/drawingml/2006/table">
            <a:tbl>
              <a:tblPr>
                <a:noFill/>
                <a:tableStyleId>{4A68EC47-8104-4B8C-AC1E-76EB054D35C6}</a:tableStyleId>
              </a:tblPr>
              <a:tblGrid>
                <a:gridCol w="759925"/>
                <a:gridCol w="902800"/>
                <a:gridCol w="1112350"/>
              </a:tblGrid>
              <a:tr h="279400">
                <a:tc gridSpan="3">
                  <a:txBody>
                    <a:bodyPr>
                      <a:noAutofit/>
                    </a:bodyPr>
                    <a:lstStyle/>
                    <a:p>
                      <a:pPr indent="0" lvl="0" marL="0" rtl="0" algn="ctr">
                        <a:spcBef>
                          <a:spcPts val="0"/>
                        </a:spcBef>
                        <a:spcAft>
                          <a:spcPts val="0"/>
                        </a:spcAft>
                        <a:buNone/>
                      </a:pPr>
                      <a:r>
                        <a:rPr lang="en" sz="1200">
                          <a:latin typeface="Content"/>
                          <a:ea typeface="Content"/>
                          <a:cs typeface="Content"/>
                          <a:sym typeface="Content"/>
                        </a:rPr>
                        <a:t>Did you think the clustered or not clustered results were more useful?</a:t>
                      </a:r>
                      <a:endParaRPr sz="1200">
                        <a:latin typeface="Content"/>
                        <a:ea typeface="Content"/>
                        <a:cs typeface="Content"/>
                        <a:sym typeface="Content"/>
                      </a:endParaRPr>
                    </a:p>
                  </a:txBody>
                  <a:tcPr marT="63500" marB="63500" marR="63500" marL="63500"/>
                </a:tc>
                <a:tc hMerge="1"/>
                <a:tc hMerge="1"/>
              </a:tr>
              <a:tr h="309875">
                <a:tc>
                  <a:txBody>
                    <a:bodyPr>
                      <a:noAutofit/>
                    </a:bodyPr>
                    <a:lstStyle/>
                    <a:p>
                      <a:pPr indent="0" lvl="0" marL="0" rtl="0">
                        <a:spcBef>
                          <a:spcPts val="0"/>
                        </a:spcBef>
                        <a:spcAft>
                          <a:spcPts val="0"/>
                        </a:spcAft>
                        <a:buNone/>
                      </a:pPr>
                      <a:r>
                        <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Clustered</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Not Clustered</a:t>
                      </a:r>
                      <a:endParaRPr sz="1200">
                        <a:latin typeface="Content"/>
                        <a:ea typeface="Content"/>
                        <a:cs typeface="Content"/>
                        <a:sym typeface="Content"/>
                      </a:endParaRPr>
                    </a:p>
                  </a:txBody>
                  <a:tcPr marT="63500" marB="63500" marR="63500" marL="63500"/>
                </a:tc>
              </a:tr>
              <a:tr h="12700">
                <a:tc>
                  <a:txBody>
                    <a:bodyPr>
                      <a:noAutofit/>
                    </a:bodyPr>
                    <a:lstStyle/>
                    <a:p>
                      <a:pPr indent="0" lvl="0" marL="0" rtl="0">
                        <a:spcBef>
                          <a:spcPts val="0"/>
                        </a:spcBef>
                        <a:spcAft>
                          <a:spcPts val="0"/>
                        </a:spcAft>
                        <a:buNone/>
                      </a:pPr>
                      <a:r>
                        <a:rPr lang="en" sz="1200">
                          <a:latin typeface="Content"/>
                          <a:ea typeface="Content"/>
                          <a:cs typeface="Content"/>
                          <a:sym typeface="Content"/>
                        </a:rPr>
                        <a:t>Query 1</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8</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15</a:t>
                      </a:r>
                      <a:endParaRPr sz="1200">
                        <a:latin typeface="Content"/>
                        <a:ea typeface="Content"/>
                        <a:cs typeface="Content"/>
                        <a:sym typeface="Content"/>
                      </a:endParaRPr>
                    </a:p>
                  </a:txBody>
                  <a:tcPr marT="63500" marB="63500" marR="63500" marL="63500"/>
                </a:tc>
              </a:tr>
              <a:tr h="12700">
                <a:tc>
                  <a:txBody>
                    <a:bodyPr>
                      <a:noAutofit/>
                    </a:bodyPr>
                    <a:lstStyle/>
                    <a:p>
                      <a:pPr indent="0" lvl="0" marL="0" rtl="0">
                        <a:spcBef>
                          <a:spcPts val="0"/>
                        </a:spcBef>
                        <a:spcAft>
                          <a:spcPts val="0"/>
                        </a:spcAft>
                        <a:buNone/>
                      </a:pPr>
                      <a:r>
                        <a:rPr lang="en" sz="1200">
                          <a:latin typeface="Content"/>
                          <a:ea typeface="Content"/>
                          <a:cs typeface="Content"/>
                          <a:sym typeface="Content"/>
                        </a:rPr>
                        <a:t>Query 2</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16</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7</a:t>
                      </a:r>
                      <a:endParaRPr sz="1200">
                        <a:latin typeface="Content"/>
                        <a:ea typeface="Content"/>
                        <a:cs typeface="Content"/>
                        <a:sym typeface="Content"/>
                      </a:endParaRPr>
                    </a:p>
                  </a:txBody>
                  <a:tcPr marT="63500" marB="63500" marR="63500" marL="63500"/>
                </a:tc>
              </a:tr>
              <a:tr h="12700">
                <a:tc>
                  <a:txBody>
                    <a:bodyPr>
                      <a:noAutofit/>
                    </a:bodyPr>
                    <a:lstStyle/>
                    <a:p>
                      <a:pPr indent="0" lvl="0" marL="0" rtl="0">
                        <a:spcBef>
                          <a:spcPts val="0"/>
                        </a:spcBef>
                        <a:spcAft>
                          <a:spcPts val="0"/>
                        </a:spcAft>
                        <a:buNone/>
                      </a:pPr>
                      <a:r>
                        <a:rPr lang="en" sz="1200">
                          <a:latin typeface="Content"/>
                          <a:ea typeface="Content"/>
                          <a:cs typeface="Content"/>
                          <a:sym typeface="Content"/>
                        </a:rPr>
                        <a:t>Query 3</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13</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10</a:t>
                      </a:r>
                      <a:endParaRPr sz="1200">
                        <a:latin typeface="Content"/>
                        <a:ea typeface="Content"/>
                        <a:cs typeface="Content"/>
                        <a:sym typeface="Content"/>
                      </a:endParaRPr>
                    </a:p>
                  </a:txBody>
                  <a:tcPr marT="63500" marB="63500" marR="63500" marL="63500"/>
                </a:tc>
              </a:tr>
              <a:tr h="12700">
                <a:tc>
                  <a:txBody>
                    <a:bodyPr>
                      <a:noAutofit/>
                    </a:bodyPr>
                    <a:lstStyle/>
                    <a:p>
                      <a:pPr indent="0" lvl="0" marL="0" rtl="0">
                        <a:spcBef>
                          <a:spcPts val="0"/>
                        </a:spcBef>
                        <a:spcAft>
                          <a:spcPts val="0"/>
                        </a:spcAft>
                        <a:buNone/>
                      </a:pPr>
                      <a:r>
                        <a:rPr lang="en" sz="1200">
                          <a:latin typeface="Content"/>
                          <a:ea typeface="Content"/>
                          <a:cs typeface="Content"/>
                          <a:sym typeface="Content"/>
                        </a:rPr>
                        <a:t>Total</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37</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32</a:t>
                      </a:r>
                      <a:endParaRPr sz="1200">
                        <a:latin typeface="Content"/>
                        <a:ea typeface="Content"/>
                        <a:cs typeface="Content"/>
                        <a:sym typeface="Content"/>
                      </a:endParaRPr>
                    </a:p>
                  </a:txBody>
                  <a:tcPr marT="63500" marB="63500" marR="63500" marL="63500"/>
                </a:tc>
              </a:tr>
            </a:tbl>
          </a:graphicData>
        </a:graphic>
      </p:graphicFrame>
      <p:graphicFrame>
        <p:nvGraphicFramePr>
          <p:cNvPr id="323" name="Google Shape;323;p46"/>
          <p:cNvGraphicFramePr/>
          <p:nvPr/>
        </p:nvGraphicFramePr>
        <p:xfrm>
          <a:off x="5475150" y="2678053"/>
          <a:ext cx="3000000" cy="3000000"/>
        </p:xfrm>
        <a:graphic>
          <a:graphicData uri="http://schemas.openxmlformats.org/drawingml/2006/table">
            <a:tbl>
              <a:tblPr>
                <a:noFill/>
                <a:tableStyleId>{4A68EC47-8104-4B8C-AC1E-76EB054D35C6}</a:tableStyleId>
              </a:tblPr>
              <a:tblGrid>
                <a:gridCol w="738900"/>
                <a:gridCol w="564900"/>
                <a:gridCol w="520550"/>
                <a:gridCol w="950725"/>
              </a:tblGrid>
              <a:tr h="450300">
                <a:tc gridSpan="4">
                  <a:txBody>
                    <a:bodyPr>
                      <a:noAutofit/>
                    </a:bodyPr>
                    <a:lstStyle/>
                    <a:p>
                      <a:pPr indent="0" lvl="0" marL="0" rtl="0" algn="ctr">
                        <a:spcBef>
                          <a:spcPts val="0"/>
                        </a:spcBef>
                        <a:spcAft>
                          <a:spcPts val="0"/>
                        </a:spcAft>
                        <a:buNone/>
                      </a:pPr>
                      <a:r>
                        <a:rPr lang="en" sz="1200">
                          <a:latin typeface="Content"/>
                          <a:ea typeface="Content"/>
                          <a:cs typeface="Content"/>
                          <a:sym typeface="Content"/>
                        </a:rPr>
                        <a:t>Did you think the cluster keywords/summaries were useful?</a:t>
                      </a:r>
                      <a:endParaRPr sz="1200">
                        <a:latin typeface="Content"/>
                        <a:ea typeface="Content"/>
                        <a:cs typeface="Content"/>
                        <a:sym typeface="Content"/>
                      </a:endParaRPr>
                    </a:p>
                  </a:txBody>
                  <a:tcPr marT="63500" marB="63500" marR="63500" marL="63500"/>
                </a:tc>
                <a:tc hMerge="1"/>
                <a:tc hMerge="1"/>
                <a:tc hMerge="1"/>
              </a:tr>
              <a:tr h="309875">
                <a:tc>
                  <a:txBody>
                    <a:bodyPr>
                      <a:noAutofit/>
                    </a:bodyPr>
                    <a:lstStyle/>
                    <a:p>
                      <a:pPr indent="0" lvl="0" marL="0" rtl="0">
                        <a:spcBef>
                          <a:spcPts val="0"/>
                        </a:spcBef>
                        <a:spcAft>
                          <a:spcPts val="0"/>
                        </a:spcAft>
                        <a:buNone/>
                      </a:pPr>
                      <a:r>
                        <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Yes</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No</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Other</a:t>
                      </a:r>
                      <a:endParaRPr sz="1200">
                        <a:latin typeface="Content"/>
                        <a:ea typeface="Content"/>
                        <a:cs typeface="Content"/>
                        <a:sym typeface="Content"/>
                      </a:endParaRPr>
                    </a:p>
                  </a:txBody>
                  <a:tcPr marT="63500" marB="63500" marR="63500" marL="63500"/>
                </a:tc>
              </a:tr>
              <a:tr h="283625">
                <a:tc>
                  <a:txBody>
                    <a:bodyPr>
                      <a:noAutofit/>
                    </a:bodyPr>
                    <a:lstStyle/>
                    <a:p>
                      <a:pPr indent="0" lvl="0" marL="0" rtl="0">
                        <a:spcBef>
                          <a:spcPts val="0"/>
                        </a:spcBef>
                        <a:spcAft>
                          <a:spcPts val="0"/>
                        </a:spcAft>
                        <a:buNone/>
                      </a:pPr>
                      <a:r>
                        <a:rPr lang="en" sz="1200">
                          <a:latin typeface="Content"/>
                          <a:ea typeface="Content"/>
                          <a:cs typeface="Content"/>
                          <a:sym typeface="Content"/>
                        </a:rPr>
                        <a:t>Query 1</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9</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12</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2</a:t>
                      </a:r>
                      <a:endParaRPr sz="1200">
                        <a:latin typeface="Content"/>
                        <a:ea typeface="Content"/>
                        <a:cs typeface="Content"/>
                        <a:sym typeface="Content"/>
                      </a:endParaRPr>
                    </a:p>
                  </a:txBody>
                  <a:tcPr marT="63500" marB="63500" marR="63500" marL="63500"/>
                </a:tc>
              </a:tr>
              <a:tr h="283625">
                <a:tc>
                  <a:txBody>
                    <a:bodyPr>
                      <a:noAutofit/>
                    </a:bodyPr>
                    <a:lstStyle/>
                    <a:p>
                      <a:pPr indent="0" lvl="0" marL="0" rtl="0">
                        <a:spcBef>
                          <a:spcPts val="0"/>
                        </a:spcBef>
                        <a:spcAft>
                          <a:spcPts val="0"/>
                        </a:spcAft>
                        <a:buNone/>
                      </a:pPr>
                      <a:r>
                        <a:rPr lang="en" sz="1200">
                          <a:latin typeface="Content"/>
                          <a:ea typeface="Content"/>
                          <a:cs typeface="Content"/>
                          <a:sym typeface="Content"/>
                        </a:rPr>
                        <a:t>Query 2</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16</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5</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2</a:t>
                      </a:r>
                      <a:endParaRPr sz="1200">
                        <a:latin typeface="Content"/>
                        <a:ea typeface="Content"/>
                        <a:cs typeface="Content"/>
                        <a:sym typeface="Content"/>
                      </a:endParaRPr>
                    </a:p>
                  </a:txBody>
                  <a:tcPr marT="63500" marB="63500" marR="63500" marL="63500"/>
                </a:tc>
              </a:tr>
              <a:tr h="283625">
                <a:tc>
                  <a:txBody>
                    <a:bodyPr>
                      <a:noAutofit/>
                    </a:bodyPr>
                    <a:lstStyle/>
                    <a:p>
                      <a:pPr indent="0" lvl="0" marL="0" rtl="0">
                        <a:spcBef>
                          <a:spcPts val="0"/>
                        </a:spcBef>
                        <a:spcAft>
                          <a:spcPts val="0"/>
                        </a:spcAft>
                        <a:buNone/>
                      </a:pPr>
                      <a:r>
                        <a:rPr lang="en" sz="1200">
                          <a:latin typeface="Content"/>
                          <a:ea typeface="Content"/>
                          <a:cs typeface="Content"/>
                          <a:sym typeface="Content"/>
                        </a:rPr>
                        <a:t>Query 3</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10</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11</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2</a:t>
                      </a:r>
                      <a:endParaRPr sz="1200">
                        <a:latin typeface="Content"/>
                        <a:ea typeface="Content"/>
                        <a:cs typeface="Content"/>
                        <a:sym typeface="Content"/>
                      </a:endParaRPr>
                    </a:p>
                  </a:txBody>
                  <a:tcPr marT="63500" marB="63500" marR="63500" marL="63500"/>
                </a:tc>
              </a:tr>
              <a:tr h="283625">
                <a:tc>
                  <a:txBody>
                    <a:bodyPr>
                      <a:noAutofit/>
                    </a:bodyPr>
                    <a:lstStyle/>
                    <a:p>
                      <a:pPr indent="0" lvl="0" marL="0" rtl="0">
                        <a:spcBef>
                          <a:spcPts val="0"/>
                        </a:spcBef>
                        <a:spcAft>
                          <a:spcPts val="0"/>
                        </a:spcAft>
                        <a:buNone/>
                      </a:pPr>
                      <a:r>
                        <a:rPr lang="en" sz="1200">
                          <a:latin typeface="Content"/>
                          <a:ea typeface="Content"/>
                          <a:cs typeface="Content"/>
                          <a:sym typeface="Content"/>
                        </a:rPr>
                        <a:t>Total</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35</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28</a:t>
                      </a:r>
                      <a:endParaRPr sz="1200">
                        <a:latin typeface="Content"/>
                        <a:ea typeface="Content"/>
                        <a:cs typeface="Content"/>
                        <a:sym typeface="Content"/>
                      </a:endParaRPr>
                    </a:p>
                  </a:txBody>
                  <a:tcPr marT="63500" marB="63500" marR="63500" marL="63500"/>
                </a:tc>
                <a:tc>
                  <a:txBody>
                    <a:bodyPr>
                      <a:noAutofit/>
                    </a:bodyPr>
                    <a:lstStyle/>
                    <a:p>
                      <a:pPr indent="0" lvl="0" marL="0" rtl="0">
                        <a:spcBef>
                          <a:spcPts val="0"/>
                        </a:spcBef>
                        <a:spcAft>
                          <a:spcPts val="0"/>
                        </a:spcAft>
                        <a:buNone/>
                      </a:pPr>
                      <a:r>
                        <a:rPr lang="en" sz="1200">
                          <a:latin typeface="Content"/>
                          <a:ea typeface="Content"/>
                          <a:cs typeface="Content"/>
                          <a:sym typeface="Content"/>
                        </a:rPr>
                        <a:t>6</a:t>
                      </a:r>
                      <a:endParaRPr sz="1200">
                        <a:latin typeface="Content"/>
                        <a:ea typeface="Content"/>
                        <a:cs typeface="Content"/>
                        <a:sym typeface="Content"/>
                      </a:endParaRPr>
                    </a:p>
                  </a:txBody>
                  <a:tcPr marT="63500" marB="63500" marR="63500" marL="6350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730000" y="1318650"/>
            <a:ext cx="3678600" cy="137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User Survey</a:t>
            </a:r>
            <a:endParaRPr/>
          </a:p>
          <a:p>
            <a:pPr indent="0" lvl="0" marL="0" rtl="0">
              <a:spcBef>
                <a:spcPts val="0"/>
              </a:spcBef>
              <a:spcAft>
                <a:spcPts val="0"/>
              </a:spcAft>
              <a:buNone/>
            </a:pPr>
            <a:r>
              <a:rPr b="0" lang="en" sz="2400"/>
              <a:t>Issues with Summaries and Keyphrases</a:t>
            </a:r>
            <a:endParaRPr b="0" sz="2400"/>
          </a:p>
        </p:txBody>
      </p:sp>
      <p:sp>
        <p:nvSpPr>
          <p:cNvPr id="329" name="Google Shape;329;p47"/>
          <p:cNvSpPr txBox="1"/>
          <p:nvPr>
            <p:ph idx="1" type="subTitle"/>
          </p:nvPr>
        </p:nvSpPr>
        <p:spPr>
          <a:xfrm>
            <a:off x="640975" y="4618650"/>
            <a:ext cx="3300900" cy="524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000"/>
              </a:spcAft>
              <a:buNone/>
            </a:pPr>
            <a:r>
              <a:rPr lang="en" sz="1800" u="sng">
                <a:solidFill>
                  <a:schemeClr val="hlink"/>
                </a:solidFill>
                <a:hlinkClick r:id="rId3"/>
              </a:rPr>
              <a:t>Link to the survey.</a:t>
            </a:r>
            <a:endParaRPr sz="1800"/>
          </a:p>
        </p:txBody>
      </p:sp>
      <p:sp>
        <p:nvSpPr>
          <p:cNvPr id="330" name="Google Shape;330;p47"/>
          <p:cNvSpPr txBox="1"/>
          <p:nvPr/>
        </p:nvSpPr>
        <p:spPr>
          <a:xfrm>
            <a:off x="4639650" y="375175"/>
            <a:ext cx="4461300" cy="462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300">
                <a:latin typeface="Lato"/>
                <a:ea typeface="Lato"/>
                <a:cs typeface="Lato"/>
                <a:sym typeface="Lato"/>
              </a:rPr>
              <a:t>“</a:t>
            </a:r>
            <a:r>
              <a:rPr lang="en" sz="1300">
                <a:latin typeface="Lato"/>
                <a:ea typeface="Lato"/>
                <a:cs typeface="Lato"/>
                <a:sym typeface="Lato"/>
              </a:rPr>
              <a:t>the keywords were </a:t>
            </a:r>
            <a:r>
              <a:rPr b="1" lang="en" sz="1300">
                <a:latin typeface="Lato"/>
                <a:ea typeface="Lato"/>
                <a:cs typeface="Lato"/>
                <a:sym typeface="Lato"/>
              </a:rPr>
              <a:t>not helpful</a:t>
            </a:r>
            <a:r>
              <a:rPr lang="en" sz="1300">
                <a:latin typeface="Lato"/>
                <a:ea typeface="Lato"/>
                <a:cs typeface="Lato"/>
                <a:sym typeface="Lato"/>
              </a:rPr>
              <a:t>, especially the one with post and reply [“first blog post blog blog first blog post”] several times.”</a:t>
            </a:r>
            <a:endParaRPr sz="1300">
              <a:latin typeface="Lato"/>
              <a:ea typeface="Lato"/>
              <a:cs typeface="Lato"/>
              <a:sym typeface="Lato"/>
            </a:endParaRPr>
          </a:p>
          <a:p>
            <a:pPr indent="0" lvl="0" marL="0">
              <a:spcBef>
                <a:spcPts val="0"/>
              </a:spcBef>
              <a:spcAft>
                <a:spcPts val="0"/>
              </a:spcAft>
              <a:buNone/>
            </a:pPr>
            <a:r>
              <a:t/>
            </a:r>
            <a:endParaRPr sz="1300">
              <a:latin typeface="Lato"/>
              <a:ea typeface="Lato"/>
              <a:cs typeface="Lato"/>
              <a:sym typeface="Lato"/>
            </a:endParaRPr>
          </a:p>
          <a:p>
            <a:pPr indent="0" lvl="0" marL="0">
              <a:spcBef>
                <a:spcPts val="0"/>
              </a:spcBef>
              <a:spcAft>
                <a:spcPts val="0"/>
              </a:spcAft>
              <a:buNone/>
            </a:pPr>
            <a:r>
              <a:rPr lang="en" sz="1300">
                <a:latin typeface="Lato"/>
                <a:ea typeface="Lato"/>
                <a:cs typeface="Lato"/>
                <a:sym typeface="Lato"/>
              </a:rPr>
              <a:t>“key words were a bit </a:t>
            </a:r>
            <a:r>
              <a:rPr b="1" lang="en" sz="1300">
                <a:latin typeface="Lato"/>
                <a:ea typeface="Lato"/>
                <a:cs typeface="Lato"/>
                <a:sym typeface="Lato"/>
              </a:rPr>
              <a:t>confusing/random</a:t>
            </a:r>
            <a:r>
              <a:rPr lang="en" sz="1300">
                <a:latin typeface="Lato"/>
                <a:ea typeface="Lato"/>
                <a:cs typeface="Lato"/>
                <a:sym typeface="Lato"/>
              </a:rPr>
              <a:t>”</a:t>
            </a:r>
            <a:endParaRPr sz="1300">
              <a:latin typeface="Lato"/>
              <a:ea typeface="Lato"/>
              <a:cs typeface="Lato"/>
              <a:sym typeface="Lato"/>
            </a:endParaRPr>
          </a:p>
          <a:p>
            <a:pPr indent="0" lvl="0" marL="0">
              <a:spcBef>
                <a:spcPts val="0"/>
              </a:spcBef>
              <a:spcAft>
                <a:spcPts val="0"/>
              </a:spcAft>
              <a:buNone/>
            </a:pPr>
            <a:r>
              <a:t/>
            </a:r>
            <a:endParaRPr sz="1300">
              <a:latin typeface="Lato"/>
              <a:ea typeface="Lato"/>
              <a:cs typeface="Lato"/>
              <a:sym typeface="Lato"/>
            </a:endParaRPr>
          </a:p>
          <a:p>
            <a:pPr indent="0" lvl="0" marL="0">
              <a:spcBef>
                <a:spcPts val="0"/>
              </a:spcBef>
              <a:spcAft>
                <a:spcPts val="0"/>
              </a:spcAft>
              <a:buNone/>
            </a:pPr>
            <a:r>
              <a:rPr lang="en" sz="1300">
                <a:latin typeface="Lato"/>
                <a:ea typeface="Lato"/>
                <a:cs typeface="Lato"/>
                <a:sym typeface="Lato"/>
              </a:rPr>
              <a:t>“cluster keywords were </a:t>
            </a:r>
            <a:r>
              <a:rPr b="1" lang="en" sz="1300">
                <a:latin typeface="Lato"/>
                <a:ea typeface="Lato"/>
                <a:cs typeface="Lato"/>
                <a:sym typeface="Lato"/>
              </a:rPr>
              <a:t>broken phrases</a:t>
            </a:r>
            <a:r>
              <a:rPr lang="en" sz="1300">
                <a:latin typeface="Lato"/>
                <a:ea typeface="Lato"/>
                <a:cs typeface="Lato"/>
                <a:sym typeface="Lato"/>
              </a:rPr>
              <a:t> presented </a:t>
            </a:r>
            <a:r>
              <a:rPr b="1" lang="en" sz="1300">
                <a:latin typeface="Lato"/>
                <a:ea typeface="Lato"/>
                <a:cs typeface="Lato"/>
                <a:sym typeface="Lato"/>
              </a:rPr>
              <a:t>out of context</a:t>
            </a:r>
            <a:r>
              <a:rPr lang="en" sz="1300">
                <a:latin typeface="Lato"/>
                <a:ea typeface="Lato"/>
                <a:cs typeface="Lato"/>
                <a:sym typeface="Lato"/>
              </a:rPr>
              <a:t>...difficult...to use </a:t>
            </a:r>
            <a:r>
              <a:rPr lang="en" sz="1300">
                <a:latin typeface="Lato"/>
                <a:ea typeface="Lato"/>
                <a:cs typeface="Lato"/>
                <a:sym typeface="Lato"/>
              </a:rPr>
              <a:t>them as a guide to </a:t>
            </a:r>
            <a:r>
              <a:rPr lang="en" sz="1300">
                <a:latin typeface="Lato"/>
                <a:ea typeface="Lato"/>
                <a:cs typeface="Lato"/>
                <a:sym typeface="Lato"/>
              </a:rPr>
              <a:t>deciding which search results would be most relevant.” </a:t>
            </a:r>
            <a:endParaRPr sz="1300">
              <a:latin typeface="Lato"/>
              <a:ea typeface="Lato"/>
              <a:cs typeface="Lato"/>
              <a:sym typeface="Lato"/>
            </a:endParaRPr>
          </a:p>
          <a:p>
            <a:pPr indent="0" lvl="0" marL="0">
              <a:spcBef>
                <a:spcPts val="0"/>
              </a:spcBef>
              <a:spcAft>
                <a:spcPts val="0"/>
              </a:spcAft>
              <a:buNone/>
            </a:pPr>
            <a:r>
              <a:t/>
            </a:r>
            <a:endParaRPr sz="1300">
              <a:latin typeface="Lato"/>
              <a:ea typeface="Lato"/>
              <a:cs typeface="Lato"/>
              <a:sym typeface="Lato"/>
            </a:endParaRPr>
          </a:p>
          <a:p>
            <a:pPr indent="0" lvl="0" marL="0">
              <a:spcBef>
                <a:spcPts val="0"/>
              </a:spcBef>
              <a:spcAft>
                <a:spcPts val="0"/>
              </a:spcAft>
              <a:buNone/>
            </a:pPr>
            <a:r>
              <a:rPr lang="en" sz="1300">
                <a:latin typeface="Lato"/>
                <a:ea typeface="Lato"/>
                <a:cs typeface="Lato"/>
                <a:sym typeface="Lato"/>
              </a:rPr>
              <a:t>“includes </a:t>
            </a:r>
            <a:r>
              <a:rPr b="1" lang="en" sz="1300">
                <a:latin typeface="Lato"/>
                <a:ea typeface="Lato"/>
                <a:cs typeface="Lato"/>
                <a:sym typeface="Lato"/>
              </a:rPr>
              <a:t>unnecessary</a:t>
            </a:r>
            <a:r>
              <a:rPr lang="en" sz="1300">
                <a:latin typeface="Lato"/>
                <a:ea typeface="Lato"/>
                <a:cs typeface="Lato"/>
                <a:sym typeface="Lato"/>
              </a:rPr>
              <a:t> or things that were </a:t>
            </a:r>
            <a:r>
              <a:rPr b="1" lang="en" sz="1300">
                <a:latin typeface="Lato"/>
                <a:ea typeface="Lato"/>
                <a:cs typeface="Lato"/>
                <a:sym typeface="Lato"/>
              </a:rPr>
              <a:t>not common knowledge</a:t>
            </a:r>
            <a:r>
              <a:rPr lang="en" sz="1300">
                <a:latin typeface="Lato"/>
                <a:ea typeface="Lato"/>
                <a:cs typeface="Lato"/>
                <a:sym typeface="Lato"/>
              </a:rPr>
              <a:t> like naming a member or crypto preview preview (very </a:t>
            </a:r>
            <a:r>
              <a:rPr b="1" lang="en" sz="1300">
                <a:latin typeface="Lato"/>
                <a:ea typeface="Lato"/>
                <a:cs typeface="Lato"/>
                <a:sym typeface="Lato"/>
              </a:rPr>
              <a:t>confusing</a:t>
            </a:r>
            <a:r>
              <a:rPr lang="en" sz="1300">
                <a:latin typeface="Lato"/>
                <a:ea typeface="Lato"/>
                <a:cs typeface="Lato"/>
                <a:sym typeface="Lato"/>
              </a:rPr>
              <a:t>)” </a:t>
            </a:r>
            <a:endParaRPr sz="1300">
              <a:latin typeface="Lato"/>
              <a:ea typeface="Lato"/>
              <a:cs typeface="Lato"/>
              <a:sym typeface="Lato"/>
            </a:endParaRPr>
          </a:p>
          <a:p>
            <a:pPr indent="0" lvl="0" marL="0">
              <a:spcBef>
                <a:spcPts val="0"/>
              </a:spcBef>
              <a:spcAft>
                <a:spcPts val="0"/>
              </a:spcAft>
              <a:buNone/>
            </a:pPr>
            <a:r>
              <a:t/>
            </a:r>
            <a:endParaRPr sz="1300">
              <a:latin typeface="Lato"/>
              <a:ea typeface="Lato"/>
              <a:cs typeface="Lato"/>
              <a:sym typeface="Lato"/>
            </a:endParaRPr>
          </a:p>
          <a:p>
            <a:pPr indent="0" lvl="0" marL="0">
              <a:spcBef>
                <a:spcPts val="0"/>
              </a:spcBef>
              <a:spcAft>
                <a:spcPts val="0"/>
              </a:spcAft>
              <a:buNone/>
            </a:pPr>
            <a:r>
              <a:rPr lang="en" sz="1300">
                <a:latin typeface="Lato"/>
                <a:ea typeface="Lato"/>
                <a:cs typeface="Lato"/>
                <a:sym typeface="Lato"/>
              </a:rPr>
              <a:t>“The clusters </a:t>
            </a:r>
            <a:r>
              <a:rPr b="1" lang="en" sz="1300">
                <a:latin typeface="Lato"/>
                <a:ea typeface="Lato"/>
                <a:cs typeface="Lato"/>
                <a:sym typeface="Lato"/>
              </a:rPr>
              <a:t>cluttered</a:t>
            </a:r>
            <a:r>
              <a:rPr lang="en" sz="1300">
                <a:latin typeface="Lato"/>
                <a:ea typeface="Lato"/>
                <a:cs typeface="Lato"/>
                <a:sym typeface="Lato"/>
              </a:rPr>
              <a:t> the page.” </a:t>
            </a:r>
            <a:endParaRPr sz="1300">
              <a:latin typeface="Lato"/>
              <a:ea typeface="Lato"/>
              <a:cs typeface="Lato"/>
              <a:sym typeface="Lato"/>
            </a:endParaRPr>
          </a:p>
          <a:p>
            <a:pPr indent="0" lvl="0" marL="0">
              <a:spcBef>
                <a:spcPts val="0"/>
              </a:spcBef>
              <a:spcAft>
                <a:spcPts val="0"/>
              </a:spcAft>
              <a:buNone/>
            </a:pPr>
            <a:r>
              <a:t/>
            </a:r>
            <a:endParaRPr sz="1300">
              <a:latin typeface="Lato"/>
              <a:ea typeface="Lato"/>
              <a:cs typeface="Lato"/>
              <a:sym typeface="Lato"/>
            </a:endParaRPr>
          </a:p>
          <a:p>
            <a:pPr indent="0" lvl="0" marL="0">
              <a:spcBef>
                <a:spcPts val="0"/>
              </a:spcBef>
              <a:spcAft>
                <a:spcPts val="0"/>
              </a:spcAft>
              <a:buNone/>
            </a:pPr>
            <a:r>
              <a:rPr lang="en" sz="1300">
                <a:latin typeface="Lato"/>
                <a:ea typeface="Lato"/>
                <a:cs typeface="Lato"/>
                <a:sym typeface="Lato"/>
              </a:rPr>
              <a:t>“</a:t>
            </a:r>
            <a:r>
              <a:rPr b="1" lang="en" sz="1300">
                <a:latin typeface="Lato"/>
                <a:ea typeface="Lato"/>
                <a:cs typeface="Lato"/>
                <a:sym typeface="Lato"/>
              </a:rPr>
              <a:t>too many words</a:t>
            </a:r>
            <a:r>
              <a:rPr lang="en" sz="1300">
                <a:latin typeface="Lato"/>
                <a:ea typeface="Lato"/>
                <a:cs typeface="Lato"/>
                <a:sym typeface="Lato"/>
              </a:rPr>
              <a:t> but some extra information is nice.” </a:t>
            </a:r>
            <a:endParaRPr sz="1300">
              <a:latin typeface="Lato"/>
              <a:ea typeface="Lato"/>
              <a:cs typeface="Lato"/>
              <a:sym typeface="Lato"/>
            </a:endParaRPr>
          </a:p>
          <a:p>
            <a:pPr indent="0" lvl="0" marL="0">
              <a:spcBef>
                <a:spcPts val="0"/>
              </a:spcBef>
              <a:spcAft>
                <a:spcPts val="0"/>
              </a:spcAft>
              <a:buNone/>
            </a:pPr>
            <a:r>
              <a:t/>
            </a:r>
            <a:endParaRPr sz="1300">
              <a:latin typeface="Lato"/>
              <a:ea typeface="Lato"/>
              <a:cs typeface="Lato"/>
              <a:sym typeface="Lato"/>
            </a:endParaRPr>
          </a:p>
          <a:p>
            <a:pPr indent="0" lvl="0" marL="0">
              <a:spcBef>
                <a:spcPts val="0"/>
              </a:spcBef>
              <a:spcAft>
                <a:spcPts val="0"/>
              </a:spcAft>
              <a:buNone/>
            </a:pPr>
            <a:r>
              <a:rPr lang="en" sz="1300">
                <a:latin typeface="Lato"/>
                <a:ea typeface="Lato"/>
                <a:cs typeface="Lato"/>
                <a:sym typeface="Lato"/>
              </a:rPr>
              <a:t>“I liked that multiple links were grouped by the same type of subject….Once again,</a:t>
            </a:r>
            <a:r>
              <a:rPr b="1" lang="en" sz="1300">
                <a:latin typeface="Lato"/>
                <a:ea typeface="Lato"/>
                <a:cs typeface="Lato"/>
                <a:sym typeface="Lato"/>
              </a:rPr>
              <a:t> did not really read cluster keywords</a:t>
            </a:r>
            <a:r>
              <a:rPr lang="en" sz="1300">
                <a:latin typeface="Lato"/>
                <a:ea typeface="Lato"/>
                <a:cs typeface="Lato"/>
                <a:sym typeface="Lato"/>
              </a:rPr>
              <a:t>”</a:t>
            </a:r>
            <a:endParaRPr sz="1300">
              <a:latin typeface="Lato"/>
              <a:ea typeface="Lato"/>
              <a:cs typeface="Lato"/>
              <a:sym typeface="Lato"/>
            </a:endParaRPr>
          </a:p>
          <a:p>
            <a:pPr indent="0" lvl="0" marL="0">
              <a:spcBef>
                <a:spcPts val="0"/>
              </a:spcBef>
              <a:spcAft>
                <a:spcPts val="0"/>
              </a:spcAft>
              <a:buNone/>
            </a:pPr>
            <a:r>
              <a:t/>
            </a:r>
            <a:endParaRPr sz="1300">
              <a:latin typeface="Lato"/>
              <a:ea typeface="Lato"/>
              <a:cs typeface="Lato"/>
              <a:sym typeface="Lato"/>
            </a:endParaRPr>
          </a:p>
          <a:p>
            <a:pPr indent="0" lvl="0" marL="0">
              <a:spcBef>
                <a:spcPts val="0"/>
              </a:spcBef>
              <a:spcAft>
                <a:spcPts val="0"/>
              </a:spcAft>
              <a:buNone/>
            </a:pPr>
            <a:r>
              <a:rPr lang="en" sz="1300">
                <a:latin typeface="Lato"/>
                <a:ea typeface="Lato"/>
                <a:cs typeface="Lato"/>
                <a:sym typeface="Lato"/>
              </a:rPr>
              <a:t>“The cluster helped organize and get an overview of the results. The keywords made </a:t>
            </a:r>
            <a:r>
              <a:rPr b="1" lang="en" sz="1300">
                <a:latin typeface="Lato"/>
                <a:ea typeface="Lato"/>
                <a:cs typeface="Lato"/>
                <a:sym typeface="Lato"/>
              </a:rPr>
              <a:t>no apparent sense,</a:t>
            </a:r>
            <a:r>
              <a:rPr lang="en" sz="1300">
                <a:latin typeface="Lato"/>
                <a:ea typeface="Lato"/>
                <a:cs typeface="Lato"/>
                <a:sym typeface="Lato"/>
              </a:rPr>
              <a:t> however.” </a:t>
            </a:r>
            <a:endParaRPr sz="1300">
              <a:latin typeface="Lato"/>
              <a:ea typeface="Lato"/>
              <a:cs typeface="Lato"/>
              <a:sym typeface="Lato"/>
            </a:endParaRPr>
          </a:p>
        </p:txBody>
      </p:sp>
      <p:sp>
        <p:nvSpPr>
          <p:cNvPr id="331" name="Google Shape;331;p47"/>
          <p:cNvSpPr txBox="1"/>
          <p:nvPr/>
        </p:nvSpPr>
        <p:spPr>
          <a:xfrm>
            <a:off x="4639650" y="39175"/>
            <a:ext cx="3957300" cy="336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600">
                <a:solidFill>
                  <a:schemeClr val="dk1"/>
                </a:solidFill>
                <a:latin typeface="Lato"/>
                <a:ea typeface="Lato"/>
                <a:cs typeface="Lato"/>
                <a:sym typeface="Lato"/>
              </a:rPr>
              <a:t>Assorted Comments</a:t>
            </a:r>
            <a:endParaRPr b="1" sz="1600">
              <a:solidFill>
                <a:schemeClr val="dk1"/>
              </a:solidFill>
              <a:latin typeface="Lato"/>
              <a:ea typeface="Lato"/>
              <a:cs typeface="Lato"/>
              <a:sym typeface="Lato"/>
            </a:endParaRPr>
          </a:p>
        </p:txBody>
      </p:sp>
      <p:sp>
        <p:nvSpPr>
          <p:cNvPr id="332" name="Google Shape;332;p47"/>
          <p:cNvSpPr txBox="1"/>
          <p:nvPr>
            <p:ph type="title"/>
          </p:nvPr>
        </p:nvSpPr>
        <p:spPr>
          <a:xfrm>
            <a:off x="640975" y="2741175"/>
            <a:ext cx="3678600" cy="1379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b="0" lang="en" sz="1800"/>
              <a:t>Nonsensical, random,</a:t>
            </a:r>
            <a:br>
              <a:rPr b="0" lang="en" sz="1800"/>
            </a:br>
            <a:r>
              <a:rPr b="0" lang="en" sz="1800"/>
              <a:t>out of context</a:t>
            </a:r>
            <a:endParaRPr b="0" sz="1800"/>
          </a:p>
          <a:p>
            <a:pPr indent="-342900" lvl="0" marL="457200" rtl="0">
              <a:spcBef>
                <a:spcPts val="0"/>
              </a:spcBef>
              <a:spcAft>
                <a:spcPts val="0"/>
              </a:spcAft>
              <a:buClr>
                <a:schemeClr val="dk1"/>
              </a:buClr>
              <a:buSzPts val="1800"/>
              <a:buChar char="●"/>
            </a:pPr>
            <a:r>
              <a:rPr b="0" lang="en" sz="1800"/>
              <a:t>Word  clutter</a:t>
            </a:r>
            <a:endParaRPr b="0" sz="1800"/>
          </a:p>
          <a:p>
            <a:pPr indent="-342900" lvl="0" marL="457200" rtl="0">
              <a:spcBef>
                <a:spcPts val="0"/>
              </a:spcBef>
              <a:spcAft>
                <a:spcPts val="0"/>
              </a:spcAft>
              <a:buClr>
                <a:schemeClr val="dk1"/>
              </a:buClr>
              <a:buSzPts val="1800"/>
              <a:buChar char="●"/>
            </a:pPr>
            <a:r>
              <a:rPr b="0" lang="en" sz="1800"/>
              <a:t>Can detract from clusters</a:t>
            </a:r>
            <a:endParaRPr b="0"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Problem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36" name="Shape 336"/>
        <p:cNvGrpSpPr/>
        <p:nvPr/>
      </p:nvGrpSpPr>
      <p:grpSpPr>
        <a:xfrm>
          <a:off x="0" y="0"/>
          <a:ext cx="0" cy="0"/>
          <a:chOff x="0" y="0"/>
          <a:chExt cx="0" cy="0"/>
        </a:xfrm>
      </p:grpSpPr>
      <p:sp>
        <p:nvSpPr>
          <p:cNvPr id="337" name="Google Shape;337;p48"/>
          <p:cNvSpPr txBox="1"/>
          <p:nvPr>
            <p:ph type="title"/>
          </p:nvPr>
        </p:nvSpPr>
        <p:spPr>
          <a:xfrm>
            <a:off x="729450" y="1322450"/>
            <a:ext cx="42570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Conclusion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Algorithmic Improvements</a:t>
            </a:r>
            <a:endParaRPr/>
          </a:p>
        </p:txBody>
      </p:sp>
      <p:sp>
        <p:nvSpPr>
          <p:cNvPr id="343" name="Google Shape;343;p49"/>
          <p:cNvSpPr txBox="1"/>
          <p:nvPr>
            <p:ph idx="1" type="body"/>
          </p:nvPr>
        </p:nvSpPr>
        <p:spPr>
          <a:xfrm>
            <a:off x="729450" y="1905525"/>
            <a:ext cx="5201100" cy="29631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b="1" lang="en"/>
              <a:t>Improve summarization </a:t>
            </a:r>
            <a:r>
              <a:rPr b="1" lang="en"/>
              <a:t>plugins </a:t>
            </a:r>
            <a:endParaRPr b="1"/>
          </a:p>
          <a:p>
            <a:pPr indent="-311150" lvl="1" marL="914400" rtl="0">
              <a:spcBef>
                <a:spcPts val="1000"/>
              </a:spcBef>
              <a:spcAft>
                <a:spcPts val="0"/>
              </a:spcAft>
              <a:buSzPts val="1300"/>
              <a:buChar char="◆"/>
            </a:pPr>
            <a:r>
              <a:rPr lang="en" sz="1300"/>
              <a:t>Tailor to</a:t>
            </a:r>
            <a:r>
              <a:rPr lang="en" sz="1300"/>
              <a:t> multi-document scenario</a:t>
            </a:r>
            <a:endParaRPr sz="1300"/>
          </a:p>
          <a:p>
            <a:pPr indent="-311150" lvl="1" marL="914400" rtl="0">
              <a:spcBef>
                <a:spcPts val="0"/>
              </a:spcBef>
              <a:spcAft>
                <a:spcPts val="0"/>
              </a:spcAft>
              <a:buSzPts val="1300"/>
              <a:buChar char="◆"/>
            </a:pPr>
            <a:r>
              <a:rPr lang="en" sz="1300"/>
              <a:t>Parse HTML plaintext and whitespace  differently</a:t>
            </a:r>
            <a:endParaRPr sz="1300"/>
          </a:p>
          <a:p>
            <a:pPr indent="-311150" lvl="1" marL="914400" rtl="0">
              <a:spcBef>
                <a:spcPts val="0"/>
              </a:spcBef>
              <a:spcAft>
                <a:spcPts val="0"/>
              </a:spcAft>
              <a:buSzPts val="1300"/>
              <a:buChar char="◆"/>
            </a:pPr>
            <a:r>
              <a:rPr lang="en" sz="1300"/>
              <a:t>Penalize repetition (within and across clusters), non-words, proper nouns, etc. </a:t>
            </a:r>
            <a:endParaRPr sz="1300"/>
          </a:p>
          <a:p>
            <a:pPr indent="-311150" lvl="1" marL="914400" rtl="0">
              <a:spcBef>
                <a:spcPts val="0"/>
              </a:spcBef>
              <a:spcAft>
                <a:spcPts val="0"/>
              </a:spcAft>
              <a:buSzPts val="1300"/>
              <a:buChar char="◆"/>
            </a:pPr>
            <a:r>
              <a:rPr lang="en" sz="1300"/>
              <a:t>Shorter summaries</a:t>
            </a:r>
            <a:endParaRPr sz="1300"/>
          </a:p>
          <a:p>
            <a:pPr indent="-311150" lvl="0" marL="457200" rtl="0">
              <a:spcBef>
                <a:spcPts val="1000"/>
              </a:spcBef>
              <a:spcAft>
                <a:spcPts val="0"/>
              </a:spcAft>
              <a:buSzPts val="1300"/>
              <a:buChar char="➔"/>
            </a:pPr>
            <a:r>
              <a:rPr lang="en"/>
              <a:t>Improve clustering plugins</a:t>
            </a:r>
            <a:endParaRPr/>
          </a:p>
          <a:p>
            <a:pPr indent="-298450" lvl="1" marL="914400" rtl="0">
              <a:spcBef>
                <a:spcPts val="1000"/>
              </a:spcBef>
              <a:spcAft>
                <a:spcPts val="0"/>
              </a:spcAft>
              <a:buSzPts val="1100"/>
              <a:buChar char="◆"/>
            </a:pPr>
            <a:r>
              <a:rPr lang="en" sz="1300"/>
              <a:t>Tweak parameters</a:t>
            </a:r>
            <a:endParaRPr sz="1300"/>
          </a:p>
          <a:p>
            <a:pPr indent="-311150" lvl="1" marL="914400" rtl="0">
              <a:spcBef>
                <a:spcPts val="0"/>
              </a:spcBef>
              <a:spcAft>
                <a:spcPts val="0"/>
              </a:spcAft>
              <a:buSzPts val="1300"/>
              <a:buChar char="◆"/>
            </a:pPr>
            <a:r>
              <a:rPr lang="en" sz="1300"/>
              <a:t>Support clustering algorithms that don’t use precomputed distance matrix </a:t>
            </a:r>
            <a:endParaRPr sz="1300"/>
          </a:p>
          <a:p>
            <a:pPr indent="-311150" lvl="0" marL="457200" rtl="0">
              <a:spcBef>
                <a:spcPts val="1000"/>
              </a:spcBef>
              <a:spcAft>
                <a:spcPts val="1000"/>
              </a:spcAft>
              <a:buSzPts val="1300"/>
              <a:buChar char="➔"/>
            </a:pPr>
            <a:r>
              <a:rPr lang="en"/>
              <a:t>Improve cluster ranking plugins</a:t>
            </a:r>
            <a:endParaRPr/>
          </a:p>
        </p:txBody>
      </p:sp>
      <p:pic>
        <p:nvPicPr>
          <p:cNvPr id="344" name="Google Shape;344;p49"/>
          <p:cNvPicPr preferRelativeResize="0"/>
          <p:nvPr/>
        </p:nvPicPr>
        <p:blipFill>
          <a:blip r:embed="rId3">
            <a:alphaModFix/>
          </a:blip>
          <a:stretch>
            <a:fillRect/>
          </a:stretch>
        </p:blipFill>
        <p:spPr>
          <a:xfrm>
            <a:off x="5793650" y="2129675"/>
            <a:ext cx="2908651" cy="28072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Other</a:t>
            </a:r>
            <a:r>
              <a:rPr lang="en"/>
              <a:t> Improvements &amp; Extensions</a:t>
            </a:r>
            <a:endParaRPr/>
          </a:p>
        </p:txBody>
      </p:sp>
      <p:sp>
        <p:nvSpPr>
          <p:cNvPr id="350" name="Google Shape;350;p50"/>
          <p:cNvSpPr txBox="1"/>
          <p:nvPr>
            <p:ph idx="1" type="body"/>
          </p:nvPr>
        </p:nvSpPr>
        <p:spPr>
          <a:xfrm>
            <a:off x="729450" y="2457313"/>
            <a:ext cx="4500300" cy="22611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accent1"/>
              </a:buClr>
              <a:buSzPts val="1300"/>
              <a:buFont typeface="Lato"/>
              <a:buChar char="➔"/>
            </a:pPr>
            <a:r>
              <a:rPr lang="en"/>
              <a:t>S</a:t>
            </a:r>
            <a:r>
              <a:rPr lang="en"/>
              <a:t>upport non-HTML document types</a:t>
            </a:r>
            <a:endParaRPr/>
          </a:p>
          <a:p>
            <a:pPr indent="-311150" lvl="0" marL="457200" marR="0" rtl="0" algn="l">
              <a:lnSpc>
                <a:spcPct val="115000"/>
              </a:lnSpc>
              <a:spcBef>
                <a:spcPts val="1000"/>
              </a:spcBef>
              <a:spcAft>
                <a:spcPts val="0"/>
              </a:spcAft>
              <a:buClr>
                <a:schemeClr val="accent1"/>
              </a:buClr>
              <a:buSzPts val="1300"/>
              <a:buFont typeface="Lato"/>
              <a:buChar char="➔"/>
            </a:pPr>
            <a:r>
              <a:rPr lang="en"/>
              <a:t>Improve error tolerance when  parsing documents</a:t>
            </a:r>
            <a:endParaRPr/>
          </a:p>
          <a:p>
            <a:pPr indent="-311150" lvl="0" marL="457200" marR="0" rtl="0" algn="l">
              <a:lnSpc>
                <a:spcPct val="115000"/>
              </a:lnSpc>
              <a:spcBef>
                <a:spcPts val="1000"/>
              </a:spcBef>
              <a:spcAft>
                <a:spcPts val="0"/>
              </a:spcAft>
              <a:buClr>
                <a:schemeClr val="accent1"/>
              </a:buClr>
              <a:buSzPts val="1300"/>
              <a:buFont typeface="Lato"/>
              <a:buChar char="➔"/>
            </a:pPr>
            <a:r>
              <a:rPr lang="en"/>
              <a:t>Create more plugins</a:t>
            </a:r>
            <a:endParaRPr/>
          </a:p>
          <a:p>
            <a:pPr indent="-311150" lvl="0" marL="457200" marR="0" rtl="0" algn="l">
              <a:lnSpc>
                <a:spcPct val="115000"/>
              </a:lnSpc>
              <a:spcBef>
                <a:spcPts val="1000"/>
              </a:spcBef>
              <a:spcAft>
                <a:spcPts val="1000"/>
              </a:spcAft>
              <a:buSzPts val="1300"/>
              <a:buChar char="➔"/>
            </a:pPr>
            <a:r>
              <a:rPr lang="en"/>
              <a:t>Utilize more robust SOLR search capabilities</a:t>
            </a:r>
            <a:endParaRPr/>
          </a:p>
        </p:txBody>
      </p:sp>
      <p:pic>
        <p:nvPicPr>
          <p:cNvPr id="351" name="Google Shape;351;p50"/>
          <p:cNvPicPr preferRelativeResize="0"/>
          <p:nvPr/>
        </p:nvPicPr>
        <p:blipFill>
          <a:blip r:embed="rId3">
            <a:alphaModFix/>
          </a:blip>
          <a:stretch>
            <a:fillRect/>
          </a:stretch>
        </p:blipFill>
        <p:spPr>
          <a:xfrm>
            <a:off x="5909050" y="2068550"/>
            <a:ext cx="2305050" cy="2305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Deployment: </a:t>
            </a:r>
            <a:r>
              <a:rPr lang="en"/>
              <a:t>Looking Ahead</a:t>
            </a:r>
            <a:endParaRPr/>
          </a:p>
        </p:txBody>
      </p:sp>
      <p:sp>
        <p:nvSpPr>
          <p:cNvPr id="357" name="Google Shape;357;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accent1"/>
              </a:buClr>
              <a:buSzPts val="1300"/>
              <a:buFont typeface="Lato"/>
              <a:buChar char="➔"/>
            </a:pPr>
            <a:r>
              <a:rPr lang="en"/>
              <a:t>C</a:t>
            </a:r>
            <a:r>
              <a:rPr lang="en"/>
              <a:t>lustering as optional feature</a:t>
            </a:r>
            <a:endParaRPr/>
          </a:p>
          <a:p>
            <a:pPr indent="-311150" lvl="1" marL="914400" marR="0" rtl="0" algn="l">
              <a:lnSpc>
                <a:spcPct val="115000"/>
              </a:lnSpc>
              <a:spcBef>
                <a:spcPts val="1000"/>
              </a:spcBef>
              <a:spcAft>
                <a:spcPts val="0"/>
              </a:spcAft>
              <a:buSzPts val="1300"/>
              <a:buChar char="◆"/>
            </a:pPr>
            <a:r>
              <a:rPr lang="en" sz="1300"/>
              <a:t>See AAN as example</a:t>
            </a:r>
            <a:endParaRPr sz="1300"/>
          </a:p>
          <a:p>
            <a:pPr indent="-311150" lvl="0" marL="457200" marR="0" rtl="0" algn="l">
              <a:lnSpc>
                <a:spcPct val="115000"/>
              </a:lnSpc>
              <a:spcBef>
                <a:spcPts val="1000"/>
              </a:spcBef>
              <a:spcAft>
                <a:spcPts val="0"/>
              </a:spcAft>
              <a:buClr>
                <a:schemeClr val="accent1"/>
              </a:buClr>
              <a:buSzPts val="1300"/>
              <a:buFont typeface="Lato"/>
              <a:buChar char="➔"/>
            </a:pPr>
            <a:r>
              <a:rPr lang="en"/>
              <a:t>Clusters without summaries or keywords</a:t>
            </a:r>
            <a:endParaRPr/>
          </a:p>
          <a:p>
            <a:pPr indent="-311150" lvl="1" marL="914400" marR="0" rtl="0" algn="l">
              <a:lnSpc>
                <a:spcPct val="115000"/>
              </a:lnSpc>
              <a:spcBef>
                <a:spcPts val="1000"/>
              </a:spcBef>
              <a:spcAft>
                <a:spcPts val="0"/>
              </a:spcAft>
              <a:buSzPts val="1300"/>
              <a:buChar char="◆"/>
            </a:pPr>
            <a:r>
              <a:rPr lang="en" sz="1300"/>
              <a:t>No cluster summaries</a:t>
            </a:r>
            <a:endParaRPr sz="1300"/>
          </a:p>
          <a:p>
            <a:pPr indent="-311150" lvl="1" marL="914400" marR="0" rtl="0" algn="l">
              <a:lnSpc>
                <a:spcPct val="115000"/>
              </a:lnSpc>
              <a:spcBef>
                <a:spcPts val="1000"/>
              </a:spcBef>
              <a:spcAft>
                <a:spcPts val="0"/>
              </a:spcAft>
              <a:buSzPts val="1300"/>
              <a:buChar char="◆"/>
            </a:pPr>
            <a:r>
              <a:rPr lang="en" sz="1300"/>
              <a:t>No summaries for single item “clusters” </a:t>
            </a:r>
            <a:endParaRPr sz="1300"/>
          </a:p>
          <a:p>
            <a:pPr indent="-311150" lvl="0" marL="457200" marR="0" rtl="0" algn="l">
              <a:lnSpc>
                <a:spcPct val="115000"/>
              </a:lnSpc>
              <a:spcBef>
                <a:spcPts val="1000"/>
              </a:spcBef>
              <a:spcAft>
                <a:spcPts val="0"/>
              </a:spcAft>
              <a:buSzPts val="1300"/>
              <a:buChar char="➔"/>
            </a:pPr>
            <a:r>
              <a:rPr lang="en"/>
              <a:t>Clustering only added to some query results</a:t>
            </a:r>
            <a:endParaRPr/>
          </a:p>
          <a:p>
            <a:pPr indent="0" lvl="0" marL="0" marR="0" rtl="0" algn="l">
              <a:lnSpc>
                <a:spcPct val="115000"/>
              </a:lnSpc>
              <a:spcBef>
                <a:spcPts val="1000"/>
              </a:spcBef>
              <a:spcAft>
                <a:spcPts val="1000"/>
              </a:spcAft>
              <a:buNone/>
            </a:pPr>
            <a:r>
              <a:t/>
            </a:r>
            <a:endParaRPr/>
          </a:p>
        </p:txBody>
      </p:sp>
      <p:pic>
        <p:nvPicPr>
          <p:cNvPr id="358" name="Google Shape;358;p51"/>
          <p:cNvPicPr preferRelativeResize="0"/>
          <p:nvPr/>
        </p:nvPicPr>
        <p:blipFill>
          <a:blip r:embed="rId3">
            <a:alphaModFix/>
          </a:blip>
          <a:stretch>
            <a:fillRect/>
          </a:stretch>
        </p:blipFill>
        <p:spPr>
          <a:xfrm>
            <a:off x="4986575" y="2400300"/>
            <a:ext cx="3853900" cy="1435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62" name="Shape 362"/>
        <p:cNvGrpSpPr/>
        <p:nvPr/>
      </p:nvGrpSpPr>
      <p:grpSpPr>
        <a:xfrm>
          <a:off x="0" y="0"/>
          <a:ext cx="0" cy="0"/>
          <a:chOff x="0" y="0"/>
          <a:chExt cx="0" cy="0"/>
        </a:xfrm>
      </p:grpSpPr>
      <p:sp>
        <p:nvSpPr>
          <p:cNvPr id="363" name="Google Shape;363;p52"/>
          <p:cNvSpPr txBox="1"/>
          <p:nvPr>
            <p:ph type="title"/>
          </p:nvPr>
        </p:nvSpPr>
        <p:spPr>
          <a:xfrm>
            <a:off x="739800" y="2447650"/>
            <a:ext cx="7021200" cy="1487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Questions?</a:t>
            </a:r>
            <a:endParaRPr/>
          </a:p>
        </p:txBody>
      </p:sp>
      <p:sp>
        <p:nvSpPr>
          <p:cNvPr id="364" name="Google Shape;364;p52"/>
          <p:cNvSpPr txBox="1"/>
          <p:nvPr/>
        </p:nvSpPr>
        <p:spPr>
          <a:xfrm>
            <a:off x="640625" y="524350"/>
            <a:ext cx="5217600" cy="1487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6000">
                <a:solidFill>
                  <a:schemeClr val="lt1"/>
                </a:solidFill>
                <a:latin typeface="Raleway"/>
                <a:ea typeface="Raleway"/>
                <a:cs typeface="Raleway"/>
                <a:sym typeface="Raleway"/>
              </a:rPr>
              <a:t>Thank You!</a:t>
            </a:r>
            <a:endParaRPr sz="6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3"/>
          <p:cNvSpPr txBox="1"/>
          <p:nvPr/>
        </p:nvSpPr>
        <p:spPr>
          <a:xfrm>
            <a:off x="276133" y="1170781"/>
            <a:ext cx="2062692" cy="142875"/>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370" name="Google Shape;370;p53"/>
          <p:cNvSpPr txBox="1"/>
          <p:nvPr/>
        </p:nvSpPr>
        <p:spPr>
          <a:xfrm>
            <a:off x="276133" y="1032172"/>
            <a:ext cx="981400" cy="144375"/>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0" i="0" lang="en" sz="800" u="none" cap="none" strike="noStrike">
                <a:solidFill>
                  <a:srgbClr val="0071EE"/>
                </a:solidFill>
                <a:latin typeface="Helvetica Neue"/>
                <a:ea typeface="Helvetica Neue"/>
                <a:cs typeface="Helvetica Neue"/>
                <a:sym typeface="Helvetica Neue"/>
              </a:rPr>
              <a:t>Introduction</a:t>
            </a:r>
            <a:endParaRPr sz="500"/>
          </a:p>
        </p:txBody>
      </p:sp>
      <p:sp>
        <p:nvSpPr>
          <p:cNvPr id="371" name="Google Shape;371;p53"/>
          <p:cNvSpPr txBox="1"/>
          <p:nvPr/>
        </p:nvSpPr>
        <p:spPr>
          <a:xfrm>
            <a:off x="276133" y="1176547"/>
            <a:ext cx="1959100" cy="1180219"/>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500">
                <a:solidFill>
                  <a:schemeClr val="dk1"/>
                </a:solidFill>
                <a:latin typeface="Helvetica Neue"/>
                <a:ea typeface="Helvetica Neue"/>
                <a:cs typeface="Helvetica Neue"/>
                <a:sym typeface="Helvetica Neue"/>
              </a:rPr>
              <a:t>This project focused on adding clustering and summarization capabilities to a search engine for a restricted document set. The first phase of the project involved adding a “Search &amp; Cluster Resources” option to AAN’s existing search bar. The second phrase involved creating an application that, given the name and url of a web domain to search, will crawl and index its HTML pages. Users may then search within that domain and will be served ranked, clustered results with cluster descriptors. Both implementations utilized a plugin architecture for the clustering, cluster summarization, and cluster ranking so as to make these systems easy to modify and extend.</a:t>
            </a:r>
            <a:endParaRPr sz="500"/>
          </a:p>
        </p:txBody>
      </p:sp>
      <p:sp>
        <p:nvSpPr>
          <p:cNvPr id="372" name="Google Shape;372;p53"/>
          <p:cNvSpPr txBox="1"/>
          <p:nvPr/>
        </p:nvSpPr>
        <p:spPr>
          <a:xfrm>
            <a:off x="276133" y="2183305"/>
            <a:ext cx="1715700" cy="144375"/>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800">
                <a:solidFill>
                  <a:srgbClr val="0071EE"/>
                </a:solidFill>
                <a:latin typeface="Helvetica Neue"/>
                <a:ea typeface="Helvetica Neue"/>
                <a:cs typeface="Helvetica Neue"/>
                <a:sym typeface="Helvetica Neue"/>
              </a:rPr>
              <a:t>Architecture</a:t>
            </a:r>
            <a:endParaRPr sz="500"/>
          </a:p>
        </p:txBody>
      </p:sp>
      <p:sp>
        <p:nvSpPr>
          <p:cNvPr id="373" name="Google Shape;373;p53"/>
          <p:cNvSpPr txBox="1"/>
          <p:nvPr/>
        </p:nvSpPr>
        <p:spPr>
          <a:xfrm>
            <a:off x="276133" y="2321725"/>
            <a:ext cx="1959100" cy="927750"/>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1" lang="en" sz="600">
                <a:solidFill>
                  <a:srgbClr val="0071EE"/>
                </a:solidFill>
                <a:latin typeface="Helvetica Neue"/>
                <a:ea typeface="Helvetica Neue"/>
                <a:cs typeface="Helvetica Neue"/>
                <a:sym typeface="Helvetica Neue"/>
              </a:rPr>
              <a:t>AAN:</a:t>
            </a:r>
            <a:r>
              <a:rPr lang="en" sz="600">
                <a:latin typeface="Helvetica Neue"/>
                <a:ea typeface="Helvetica Neue"/>
                <a:cs typeface="Helvetica Neue"/>
                <a:sym typeface="Helvetica Neue"/>
              </a:rPr>
              <a:t> </a:t>
            </a:r>
            <a:r>
              <a:rPr lang="en" sz="500">
                <a:latin typeface="Helvetica Neue"/>
                <a:ea typeface="Helvetica Neue"/>
                <a:cs typeface="Helvetica Neue"/>
                <a:sym typeface="Helvetica Neue"/>
              </a:rPr>
              <a:t>To facilitate information sharing between the PHP site and the Python code with the clustering logic, I created a REST interface. The PHP code exposes a SearchAPI which returns relevant resources’ ids mapped to their SOLR search scores. The Python code exposes a ClusterAPI which retrieves the resource list from the SearchAPI, clusters, summarizes, and ranks the clusters, and returns a mapping of each cluster to its associated resource ids and summary string. The PHP Cluster controller queries the ClusterAPI and sends the results to display. The Cluster controller specifies the clustering, summarization, and ranking plugins to use to the ClusterAPI. It currently uses to DBSCAN, RAKE, and max_score, but can be changed.</a:t>
            </a:r>
            <a:r>
              <a:rPr lang="en" sz="600">
                <a:latin typeface="Helvetica Neue"/>
                <a:ea typeface="Helvetica Neue"/>
                <a:cs typeface="Helvetica Neue"/>
                <a:sym typeface="Helvetica Neue"/>
              </a:rPr>
              <a:t> </a:t>
            </a:r>
            <a:endParaRPr sz="500"/>
          </a:p>
        </p:txBody>
      </p:sp>
      <p:sp>
        <p:nvSpPr>
          <p:cNvPr id="374" name="Google Shape;374;p53"/>
          <p:cNvSpPr txBox="1"/>
          <p:nvPr/>
        </p:nvSpPr>
        <p:spPr>
          <a:xfrm>
            <a:off x="6866467" y="1043188"/>
            <a:ext cx="1899000" cy="144375"/>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800">
                <a:solidFill>
                  <a:srgbClr val="0071EE"/>
                </a:solidFill>
                <a:latin typeface="Helvetica Neue"/>
                <a:ea typeface="Helvetica Neue"/>
                <a:cs typeface="Helvetica Neue"/>
                <a:sym typeface="Helvetica Neue"/>
              </a:rPr>
              <a:t>Clustering, Summarization, &amp; Ranking</a:t>
            </a:r>
            <a:endParaRPr sz="500"/>
          </a:p>
        </p:txBody>
      </p:sp>
      <p:sp>
        <p:nvSpPr>
          <p:cNvPr id="375" name="Google Shape;375;p53"/>
          <p:cNvSpPr txBox="1"/>
          <p:nvPr/>
        </p:nvSpPr>
        <p:spPr>
          <a:xfrm>
            <a:off x="6866483" y="1190500"/>
            <a:ext cx="2102900" cy="1247344"/>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500">
                <a:latin typeface="Helvetica Neue"/>
                <a:ea typeface="Helvetica Neue"/>
                <a:cs typeface="Helvetica Neue"/>
                <a:sym typeface="Helvetica Neue"/>
              </a:rPr>
              <a:t>The clustering of results, summary generation of clusters, and cluster ranking functionalities were implemented using an extensible Yapsy plugin system. Clustering methods implemented were DBSCAN, HDBSCAN, Affinity Propagation, single linkage clustering, ward linkage clustering, median linkage clustering, centroid linkage clustering, weighted linkage clustering, and average linkage clustering. Summarization used RAKE with post-processing to generate keyphrases. Cluster ranking methods were max_score, sum_score, and median score (where score refers to search relevance scores). These methods rank clusters by their single highest-scoring documents, the sum of </a:t>
            </a:r>
            <a:r>
              <a:rPr lang="en" sz="500">
                <a:solidFill>
                  <a:schemeClr val="dk1"/>
                </a:solidFill>
                <a:latin typeface="Helvetica Neue"/>
                <a:ea typeface="Helvetica Neue"/>
                <a:cs typeface="Helvetica Neue"/>
                <a:sym typeface="Helvetica Neue"/>
              </a:rPr>
              <a:t>all their documents’ </a:t>
            </a:r>
            <a:r>
              <a:rPr lang="en" sz="500">
                <a:latin typeface="Helvetica Neue"/>
                <a:ea typeface="Helvetica Neue"/>
                <a:cs typeface="Helvetica Neue"/>
                <a:sym typeface="Helvetica Neue"/>
              </a:rPr>
              <a:t>scores, or the median score of their documents. </a:t>
            </a:r>
            <a:endParaRPr sz="500">
              <a:latin typeface="Helvetica Neue"/>
              <a:ea typeface="Helvetica Neue"/>
              <a:cs typeface="Helvetica Neue"/>
              <a:sym typeface="Helvetica Neue"/>
            </a:endParaRPr>
          </a:p>
        </p:txBody>
      </p:sp>
      <p:sp>
        <p:nvSpPr>
          <p:cNvPr id="376" name="Google Shape;376;p53"/>
          <p:cNvSpPr txBox="1"/>
          <p:nvPr/>
        </p:nvSpPr>
        <p:spPr>
          <a:xfrm>
            <a:off x="6866492" y="3908297"/>
            <a:ext cx="1087300" cy="144375"/>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0" i="0" lang="en" sz="800" u="none" cap="none" strike="noStrike">
                <a:solidFill>
                  <a:srgbClr val="0071EE"/>
                </a:solidFill>
                <a:latin typeface="Helvetica Neue"/>
                <a:ea typeface="Helvetica Neue"/>
                <a:cs typeface="Helvetica Neue"/>
                <a:sym typeface="Helvetica Neue"/>
              </a:rPr>
              <a:t>Conclusion</a:t>
            </a:r>
            <a:endParaRPr sz="500"/>
          </a:p>
        </p:txBody>
      </p:sp>
      <p:sp>
        <p:nvSpPr>
          <p:cNvPr id="377" name="Google Shape;377;p53"/>
          <p:cNvSpPr txBox="1"/>
          <p:nvPr/>
        </p:nvSpPr>
        <p:spPr>
          <a:xfrm>
            <a:off x="6866467" y="4035785"/>
            <a:ext cx="1947400" cy="894469"/>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500">
                <a:latin typeface="Helvetica Neue"/>
                <a:ea typeface="Helvetica Neue"/>
                <a:cs typeface="Helvetica Neue"/>
                <a:sym typeface="Helvetica Neue"/>
              </a:rPr>
              <a:t>This search engine with query-specific clustering, summarization, and cluster ranking plugin support enables search of a domain by just filling out a form. Especially for time-crunched organizations lacking technical expertise, a easy-to-deploy tool such as this could be a useful to augment the navigation and search experience of website visitors. However, the user survey suggests that the current methods provide variable results and should be improved for deployment. As such, it could benefit from improvements which could include new plugins, further tweaking of parameters, or additional pre/post processing of documents.</a:t>
            </a:r>
            <a:endParaRPr sz="500"/>
          </a:p>
        </p:txBody>
      </p:sp>
      <p:sp>
        <p:nvSpPr>
          <p:cNvPr id="378" name="Google Shape;378;p53"/>
          <p:cNvSpPr txBox="1"/>
          <p:nvPr/>
        </p:nvSpPr>
        <p:spPr>
          <a:xfrm>
            <a:off x="6866467" y="4930258"/>
            <a:ext cx="1191700" cy="115594"/>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0" i="0" lang="en" sz="600" u="none" cap="none" strike="noStrike">
                <a:solidFill>
                  <a:srgbClr val="0071EE"/>
                </a:solidFill>
                <a:latin typeface="Helvetica Neue"/>
                <a:ea typeface="Helvetica Neue"/>
                <a:cs typeface="Helvetica Neue"/>
                <a:sym typeface="Helvetica Neue"/>
              </a:rPr>
              <a:t>Acknowledgements</a:t>
            </a:r>
            <a:endParaRPr sz="500"/>
          </a:p>
        </p:txBody>
      </p:sp>
      <p:sp>
        <p:nvSpPr>
          <p:cNvPr id="379" name="Google Shape;379;p53"/>
          <p:cNvSpPr txBox="1"/>
          <p:nvPr/>
        </p:nvSpPr>
        <p:spPr>
          <a:xfrm>
            <a:off x="6866467" y="5022809"/>
            <a:ext cx="1947400" cy="163500"/>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500">
                <a:latin typeface="Helvetica Neue"/>
                <a:ea typeface="Helvetica Neue"/>
                <a:cs typeface="Helvetica Neue"/>
                <a:sym typeface="Helvetica Neue"/>
              </a:rPr>
              <a:t>Thank you to Professor Radev for being the project advisor. </a:t>
            </a:r>
            <a:endParaRPr sz="500"/>
          </a:p>
        </p:txBody>
      </p:sp>
      <p:sp>
        <p:nvSpPr>
          <p:cNvPr id="380" name="Google Shape;380;p53"/>
          <p:cNvSpPr txBox="1"/>
          <p:nvPr/>
        </p:nvSpPr>
        <p:spPr>
          <a:xfrm>
            <a:off x="1518142" y="474266"/>
            <a:ext cx="6699700" cy="200438"/>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1200">
                <a:solidFill>
                  <a:schemeClr val="dk1"/>
                </a:solidFill>
                <a:latin typeface="Helvetica Neue"/>
                <a:ea typeface="Helvetica Neue"/>
                <a:cs typeface="Helvetica Neue"/>
                <a:sym typeface="Helvetica Neue"/>
              </a:rPr>
              <a:t>Emon Datta</a:t>
            </a:r>
            <a:r>
              <a:rPr b="0" i="0" lang="en" sz="1200" u="none" cap="none" strike="noStrike">
                <a:solidFill>
                  <a:schemeClr val="dk1"/>
                </a:solidFill>
                <a:latin typeface="Helvetica Neue"/>
                <a:ea typeface="Helvetica Neue"/>
                <a:cs typeface="Helvetica Neue"/>
                <a:sym typeface="Helvetica Neue"/>
              </a:rPr>
              <a:t>,</a:t>
            </a:r>
            <a:r>
              <a:rPr b="0" baseline="30000" i="0" lang="en" sz="1200" u="none" cap="none" strike="noStrike">
                <a:solidFill>
                  <a:schemeClr val="dk1"/>
                </a:solidFill>
                <a:latin typeface="Helvetica Neue"/>
                <a:ea typeface="Helvetica Neue"/>
                <a:cs typeface="Helvetica Neue"/>
                <a:sym typeface="Helvetica Neue"/>
              </a:rPr>
              <a:t>1</a:t>
            </a:r>
            <a:r>
              <a:rPr b="0" i="0" lang="en" sz="1200" u="none" cap="none" strike="noStrike">
                <a:solidFill>
                  <a:schemeClr val="dk1"/>
                </a:solidFill>
                <a:latin typeface="Helvetica Neue"/>
                <a:ea typeface="Helvetica Neue"/>
                <a:cs typeface="Helvetica Neue"/>
                <a:sym typeface="Helvetica Neue"/>
              </a:rPr>
              <a:t> </a:t>
            </a:r>
            <a:r>
              <a:rPr lang="en" sz="1200">
                <a:solidFill>
                  <a:schemeClr val="dk1"/>
                </a:solidFill>
                <a:latin typeface="Helvetica Neue"/>
                <a:ea typeface="Helvetica Neue"/>
                <a:cs typeface="Helvetica Neue"/>
                <a:sym typeface="Helvetica Neue"/>
              </a:rPr>
              <a:t>Dragomir Radev</a:t>
            </a:r>
            <a:r>
              <a:rPr b="0" i="0" lang="en" sz="1200" u="none" cap="none" strike="noStrike">
                <a:solidFill>
                  <a:schemeClr val="dk1"/>
                </a:solidFill>
                <a:latin typeface="Helvetica Neue"/>
                <a:ea typeface="Helvetica Neue"/>
                <a:cs typeface="Helvetica Neue"/>
                <a:sym typeface="Helvetica Neue"/>
              </a:rPr>
              <a:t> PhD</a:t>
            </a:r>
            <a:r>
              <a:rPr baseline="30000" lang="en" sz="1200">
                <a:solidFill>
                  <a:schemeClr val="dk1"/>
                </a:solidFill>
                <a:latin typeface="Helvetica Neue"/>
                <a:ea typeface="Helvetica Neue"/>
                <a:cs typeface="Helvetica Neue"/>
                <a:sym typeface="Helvetica Neue"/>
              </a:rPr>
              <a:t>1</a:t>
            </a:r>
            <a:endParaRPr b="0" baseline="30000" i="0" sz="1200" u="none" cap="none" strike="noStrike">
              <a:solidFill>
                <a:schemeClr val="dk1"/>
              </a:solidFill>
              <a:latin typeface="Calibri"/>
              <a:ea typeface="Calibri"/>
              <a:cs typeface="Calibri"/>
              <a:sym typeface="Calibri"/>
            </a:endParaRPr>
          </a:p>
        </p:txBody>
      </p:sp>
      <p:sp>
        <p:nvSpPr>
          <p:cNvPr id="381" name="Google Shape;381;p53"/>
          <p:cNvSpPr txBox="1"/>
          <p:nvPr/>
        </p:nvSpPr>
        <p:spPr>
          <a:xfrm>
            <a:off x="1465385" y="154285"/>
            <a:ext cx="6978436" cy="278922"/>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1700">
                <a:solidFill>
                  <a:srgbClr val="0071EE"/>
                </a:solidFill>
                <a:latin typeface="Helvetica Neue"/>
                <a:ea typeface="Helvetica Neue"/>
                <a:cs typeface="Helvetica Neue"/>
                <a:sym typeface="Helvetica Neue"/>
              </a:rPr>
              <a:t>Restricted-Domain Search Engine Clustering and Summarization</a:t>
            </a:r>
            <a:endParaRPr b="0" i="0" sz="1600" u="none" cap="none" strike="noStrike">
              <a:solidFill>
                <a:srgbClr val="0071EE"/>
              </a:solidFill>
              <a:latin typeface="Calibri"/>
              <a:ea typeface="Calibri"/>
              <a:cs typeface="Calibri"/>
              <a:sym typeface="Calibri"/>
            </a:endParaRPr>
          </a:p>
        </p:txBody>
      </p:sp>
      <p:sp>
        <p:nvSpPr>
          <p:cNvPr id="382" name="Google Shape;382;p53"/>
          <p:cNvSpPr txBox="1"/>
          <p:nvPr/>
        </p:nvSpPr>
        <p:spPr>
          <a:xfrm>
            <a:off x="1518138" y="681137"/>
            <a:ext cx="6746631" cy="163711"/>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0" baseline="30000" i="0" lang="en" sz="900" u="none" cap="none" strike="noStrike">
                <a:solidFill>
                  <a:srgbClr val="000000"/>
                </a:solidFill>
                <a:latin typeface="Helvetica Neue"/>
                <a:ea typeface="Helvetica Neue"/>
                <a:cs typeface="Helvetica Neue"/>
                <a:sym typeface="Helvetica Neue"/>
              </a:rPr>
              <a:t>1</a:t>
            </a:r>
            <a:r>
              <a:rPr b="0" i="0" lang="en" sz="900" u="none" cap="none" strike="noStrike">
                <a:solidFill>
                  <a:srgbClr val="000000"/>
                </a:solidFill>
                <a:latin typeface="Helvetica Neue"/>
                <a:ea typeface="Helvetica Neue"/>
                <a:cs typeface="Helvetica Neue"/>
                <a:sym typeface="Helvetica Neue"/>
              </a:rPr>
              <a:t>Department of </a:t>
            </a:r>
            <a:r>
              <a:rPr lang="en" sz="900">
                <a:latin typeface="Helvetica Neue"/>
                <a:ea typeface="Helvetica Neue"/>
                <a:cs typeface="Helvetica Neue"/>
                <a:sym typeface="Helvetica Neue"/>
              </a:rPr>
              <a:t>Computer Science</a:t>
            </a:r>
            <a:r>
              <a:rPr b="0" i="0" lang="en" sz="900" u="none" cap="none" strike="noStrike">
                <a:solidFill>
                  <a:srgbClr val="000000"/>
                </a:solidFill>
                <a:latin typeface="Helvetica Neue"/>
                <a:ea typeface="Helvetica Neue"/>
                <a:cs typeface="Helvetica Neue"/>
                <a:sym typeface="Helvetica Neue"/>
              </a:rPr>
              <a:t>, Yale </a:t>
            </a:r>
            <a:r>
              <a:rPr lang="en" sz="900">
                <a:latin typeface="Helvetica Neue"/>
                <a:ea typeface="Helvetica Neue"/>
                <a:cs typeface="Helvetica Neue"/>
                <a:sym typeface="Helvetica Neue"/>
              </a:rPr>
              <a:t>University,</a:t>
            </a:r>
            <a:r>
              <a:rPr b="0" i="0" lang="en" sz="900" u="none" cap="none" strike="noStrike">
                <a:solidFill>
                  <a:srgbClr val="000000"/>
                </a:solidFill>
                <a:latin typeface="Helvetica Neue"/>
                <a:ea typeface="Helvetica Neue"/>
                <a:cs typeface="Helvetica Neue"/>
                <a:sym typeface="Helvetica Neue"/>
              </a:rPr>
              <a:t> New Haven, CT</a:t>
            </a:r>
            <a:endParaRPr b="0" i="0" sz="900" u="none" cap="none" strike="noStrike">
              <a:solidFill>
                <a:srgbClr val="000000"/>
              </a:solidFill>
              <a:latin typeface="Calibri"/>
              <a:ea typeface="Calibri"/>
              <a:cs typeface="Calibri"/>
              <a:sym typeface="Calibri"/>
            </a:endParaRPr>
          </a:p>
        </p:txBody>
      </p:sp>
      <p:cxnSp>
        <p:nvCxnSpPr>
          <p:cNvPr id="383" name="Google Shape;383;p53"/>
          <p:cNvCxnSpPr/>
          <p:nvPr/>
        </p:nvCxnSpPr>
        <p:spPr>
          <a:xfrm>
            <a:off x="276133" y="972344"/>
            <a:ext cx="8563158" cy="0"/>
          </a:xfrm>
          <a:prstGeom prst="straightConnector1">
            <a:avLst/>
          </a:prstGeom>
          <a:solidFill>
            <a:schemeClr val="accent1"/>
          </a:solidFill>
          <a:ln cap="flat" cmpd="sng" w="28575">
            <a:solidFill>
              <a:srgbClr val="A5A5A5"/>
            </a:solidFill>
            <a:prstDash val="solid"/>
            <a:round/>
            <a:headEnd len="sm" w="sm" type="none"/>
            <a:tailEnd len="sm" w="sm" type="none"/>
          </a:ln>
        </p:spPr>
      </p:cxnSp>
      <p:sp>
        <p:nvSpPr>
          <p:cNvPr id="384" name="Google Shape;384;p53"/>
          <p:cNvSpPr txBox="1"/>
          <p:nvPr/>
        </p:nvSpPr>
        <p:spPr>
          <a:xfrm>
            <a:off x="8264769" y="669333"/>
            <a:ext cx="615554" cy="163506"/>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900">
                <a:solidFill>
                  <a:schemeClr val="dk1"/>
                </a:solidFill>
                <a:latin typeface="Verdana"/>
                <a:ea typeface="Verdana"/>
                <a:cs typeface="Verdana"/>
                <a:sym typeface="Verdana"/>
              </a:rPr>
              <a:t>LILY Lab</a:t>
            </a:r>
            <a:endParaRPr sz="900">
              <a:solidFill>
                <a:schemeClr val="dk1"/>
              </a:solidFill>
              <a:latin typeface="Verdana"/>
              <a:ea typeface="Verdana"/>
              <a:cs typeface="Verdana"/>
              <a:sym typeface="Verdana"/>
            </a:endParaRPr>
          </a:p>
        </p:txBody>
      </p:sp>
      <p:pic>
        <p:nvPicPr>
          <p:cNvPr descr="C:\Users\Dragomir Radev\Dropbox\Drago\Yale_University_logo.svg.png" id="385" name="Google Shape;385;p53"/>
          <p:cNvPicPr preferRelativeResize="0"/>
          <p:nvPr/>
        </p:nvPicPr>
        <p:blipFill rotWithShape="1">
          <a:blip r:embed="rId3">
            <a:alphaModFix/>
          </a:blip>
          <a:srcRect b="0" l="0" r="0" t="0"/>
          <a:stretch/>
        </p:blipFill>
        <p:spPr>
          <a:xfrm>
            <a:off x="276133" y="332609"/>
            <a:ext cx="806777" cy="348528"/>
          </a:xfrm>
          <a:prstGeom prst="rect">
            <a:avLst/>
          </a:prstGeom>
          <a:noFill/>
          <a:ln>
            <a:noFill/>
          </a:ln>
        </p:spPr>
      </p:pic>
      <p:pic>
        <p:nvPicPr>
          <p:cNvPr id="386" name="Google Shape;386;p53"/>
          <p:cNvPicPr preferRelativeResize="0"/>
          <p:nvPr/>
        </p:nvPicPr>
        <p:blipFill rotWithShape="1">
          <a:blip r:embed="rId4">
            <a:alphaModFix/>
          </a:blip>
          <a:srcRect b="0" l="0" r="0" t="0"/>
          <a:stretch/>
        </p:blipFill>
        <p:spPr>
          <a:xfrm>
            <a:off x="8167260" y="269540"/>
            <a:ext cx="711200" cy="312597"/>
          </a:xfrm>
          <a:prstGeom prst="rect">
            <a:avLst/>
          </a:prstGeom>
          <a:noFill/>
          <a:ln>
            <a:noFill/>
          </a:ln>
        </p:spPr>
      </p:pic>
      <p:grpSp>
        <p:nvGrpSpPr>
          <p:cNvPr id="387" name="Google Shape;387;p53"/>
          <p:cNvGrpSpPr/>
          <p:nvPr/>
        </p:nvGrpSpPr>
        <p:grpSpPr>
          <a:xfrm>
            <a:off x="2284387" y="2772375"/>
            <a:ext cx="2419489" cy="1096969"/>
            <a:chOff x="6528700" y="3228200"/>
            <a:chExt cx="7258468" cy="3510300"/>
          </a:xfrm>
        </p:grpSpPr>
        <p:sp>
          <p:nvSpPr>
            <p:cNvPr id="388" name="Google Shape;388;p53"/>
            <p:cNvSpPr/>
            <p:nvPr/>
          </p:nvSpPr>
          <p:spPr>
            <a:xfrm>
              <a:off x="10719380" y="5191640"/>
              <a:ext cx="1209600" cy="369900"/>
            </a:xfrm>
            <a:prstGeom prst="rect">
              <a:avLst/>
            </a:prstGeom>
            <a:solidFill>
              <a:srgbClr val="FFFFFF">
                <a:alpha val="65380"/>
              </a:srgbClr>
            </a:solidFill>
            <a:ln>
              <a:noFill/>
            </a:ln>
          </p:spPr>
          <p:txBody>
            <a:bodyPr anchorCtr="0" anchor="ctr" bIns="29850" lIns="29850" spcFirstLastPara="1" rIns="29850" wrap="square" tIns="29850">
              <a:noAutofit/>
            </a:bodyPr>
            <a:lstStyle/>
            <a:p>
              <a:pPr indent="0" lvl="0" marL="0" rtl="0" algn="r">
                <a:spcBef>
                  <a:spcPts val="0"/>
                </a:spcBef>
                <a:spcAft>
                  <a:spcPts val="0"/>
                </a:spcAft>
                <a:buNone/>
              </a:pPr>
              <a:r>
                <a:rPr b="1" lang="en" sz="500"/>
                <a:t>Similarity Scores</a:t>
              </a:r>
              <a:endParaRPr b="1" sz="500"/>
            </a:p>
          </p:txBody>
        </p:sp>
        <p:grpSp>
          <p:nvGrpSpPr>
            <p:cNvPr id="389" name="Google Shape;389;p53"/>
            <p:cNvGrpSpPr/>
            <p:nvPr/>
          </p:nvGrpSpPr>
          <p:grpSpPr>
            <a:xfrm>
              <a:off x="6528700" y="3228200"/>
              <a:ext cx="7258468" cy="3510300"/>
              <a:chOff x="6528700" y="3380600"/>
              <a:chExt cx="7258468" cy="3510300"/>
            </a:xfrm>
          </p:grpSpPr>
          <p:cxnSp>
            <p:nvCxnSpPr>
              <p:cNvPr id="390" name="Google Shape;390;p53"/>
              <p:cNvCxnSpPr/>
              <p:nvPr/>
            </p:nvCxnSpPr>
            <p:spPr>
              <a:xfrm flipH="1" rot="10800000">
                <a:off x="10996263" y="4774400"/>
                <a:ext cx="933600" cy="3300"/>
              </a:xfrm>
              <a:prstGeom prst="straightConnector1">
                <a:avLst/>
              </a:prstGeom>
              <a:noFill/>
              <a:ln cap="flat" cmpd="sng" w="28575">
                <a:solidFill>
                  <a:schemeClr val="dk2"/>
                </a:solidFill>
                <a:prstDash val="solid"/>
                <a:round/>
                <a:headEnd len="med" w="med" type="none"/>
                <a:tailEnd len="med" w="med" type="triangle"/>
              </a:ln>
            </p:spPr>
          </p:cxnSp>
          <p:cxnSp>
            <p:nvCxnSpPr>
              <p:cNvPr id="391" name="Google Shape;391;p53"/>
              <p:cNvCxnSpPr/>
              <p:nvPr/>
            </p:nvCxnSpPr>
            <p:spPr>
              <a:xfrm flipH="1" rot="10800000">
                <a:off x="10996263" y="6047438"/>
                <a:ext cx="933600" cy="3300"/>
              </a:xfrm>
              <a:prstGeom prst="straightConnector1">
                <a:avLst/>
              </a:prstGeom>
              <a:noFill/>
              <a:ln cap="flat" cmpd="sng" w="28575">
                <a:solidFill>
                  <a:schemeClr val="dk2"/>
                </a:solidFill>
                <a:prstDash val="solid"/>
                <a:round/>
                <a:headEnd len="med" w="med" type="none"/>
                <a:tailEnd len="med" w="med" type="triangle"/>
              </a:ln>
            </p:spPr>
          </p:cxnSp>
          <p:sp>
            <p:nvSpPr>
              <p:cNvPr id="392" name="Google Shape;392;p53"/>
              <p:cNvSpPr txBox="1"/>
              <p:nvPr/>
            </p:nvSpPr>
            <p:spPr>
              <a:xfrm>
                <a:off x="6768225" y="6583100"/>
                <a:ext cx="4969500" cy="307800"/>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1" lang="en" sz="500">
                    <a:solidFill>
                      <a:srgbClr val="0071EE"/>
                    </a:solidFill>
                    <a:latin typeface="Helvetica Neue"/>
                    <a:ea typeface="Helvetica Neue"/>
                    <a:cs typeface="Helvetica Neue"/>
                    <a:sym typeface="Helvetica Neue"/>
                  </a:rPr>
                  <a:t>Figure 1.</a:t>
                </a:r>
                <a:r>
                  <a:rPr b="1" lang="en" sz="500">
                    <a:solidFill>
                      <a:srgbClr val="0071EE"/>
                    </a:solidFill>
                    <a:latin typeface="Helvetica Neue"/>
                    <a:ea typeface="Helvetica Neue"/>
                    <a:cs typeface="Helvetica Neue"/>
                    <a:sym typeface="Helvetica Neue"/>
                  </a:rPr>
                  <a:t>2</a:t>
                </a:r>
                <a:r>
                  <a:rPr b="1" lang="en" sz="500">
                    <a:solidFill>
                      <a:srgbClr val="0071EE"/>
                    </a:solidFill>
                    <a:latin typeface="Helvetica Neue"/>
                    <a:ea typeface="Helvetica Neue"/>
                    <a:cs typeface="Helvetica Neue"/>
                    <a:sym typeface="Helvetica Neue"/>
                  </a:rPr>
                  <a:t>. </a:t>
                </a:r>
                <a:r>
                  <a:rPr lang="en" sz="500">
                    <a:solidFill>
                      <a:srgbClr val="0071EE"/>
                    </a:solidFill>
                    <a:latin typeface="Helvetica Neue"/>
                    <a:ea typeface="Helvetica Neue"/>
                    <a:cs typeface="Helvetica Neue"/>
                    <a:sym typeface="Helvetica Neue"/>
                  </a:rPr>
                  <a:t>Domain-Specific Indexing Architecture </a:t>
                </a:r>
                <a:endParaRPr sz="500"/>
              </a:p>
            </p:txBody>
          </p:sp>
          <p:grpSp>
            <p:nvGrpSpPr>
              <p:cNvPr id="393" name="Google Shape;393;p53"/>
              <p:cNvGrpSpPr/>
              <p:nvPr/>
            </p:nvGrpSpPr>
            <p:grpSpPr>
              <a:xfrm>
                <a:off x="11849225" y="4085350"/>
                <a:ext cx="1009800" cy="1115300"/>
                <a:chOff x="7496175" y="8229600"/>
                <a:chExt cx="1009800" cy="1115300"/>
              </a:xfrm>
            </p:grpSpPr>
            <p:sp>
              <p:nvSpPr>
                <p:cNvPr id="394" name="Google Shape;394;p53"/>
                <p:cNvSpPr/>
                <p:nvPr/>
              </p:nvSpPr>
              <p:spPr>
                <a:xfrm>
                  <a:off x="7543800" y="8229600"/>
                  <a:ext cx="929625" cy="1115300"/>
                </a:xfrm>
                <a:prstGeom prst="flowChartMagneticDisk">
                  <a:avLst/>
                </a:prstGeom>
                <a:solidFill>
                  <a:schemeClr val="dk2"/>
                </a:solidFill>
                <a:ln cap="flat" cmpd="sng" w="9525">
                  <a:solidFill>
                    <a:schemeClr val="accent5"/>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395" name="Google Shape;395;p53"/>
                <p:cNvSpPr txBox="1"/>
                <p:nvPr/>
              </p:nvSpPr>
              <p:spPr>
                <a:xfrm>
                  <a:off x="7496175" y="8649050"/>
                  <a:ext cx="1009800" cy="523800"/>
                </a:xfrm>
                <a:prstGeom prst="rect">
                  <a:avLst/>
                </a:prstGeom>
                <a:noFill/>
                <a:ln>
                  <a:noFill/>
                </a:ln>
              </p:spPr>
              <p:txBody>
                <a:bodyPr anchorCtr="0" anchor="t" bIns="29850" lIns="29850" spcFirstLastPara="1" rIns="29850" wrap="square" tIns="29850">
                  <a:noAutofit/>
                </a:bodyPr>
                <a:lstStyle/>
                <a:p>
                  <a:pPr indent="0" lvl="0" marL="0" algn="ctr">
                    <a:spcBef>
                      <a:spcPts val="0"/>
                    </a:spcBef>
                    <a:spcAft>
                      <a:spcPts val="0"/>
                    </a:spcAft>
                    <a:buNone/>
                  </a:pPr>
                  <a:r>
                    <a:rPr lang="en" sz="500">
                      <a:solidFill>
                        <a:schemeClr val="lt2"/>
                      </a:solidFill>
                    </a:rPr>
                    <a:t>SOLR Collection</a:t>
                  </a:r>
                  <a:endParaRPr sz="500">
                    <a:solidFill>
                      <a:schemeClr val="lt2"/>
                    </a:solidFill>
                  </a:endParaRPr>
                </a:p>
              </p:txBody>
            </p:sp>
          </p:grpSp>
          <p:grpSp>
            <p:nvGrpSpPr>
              <p:cNvPr id="396" name="Google Shape;396;p53"/>
              <p:cNvGrpSpPr/>
              <p:nvPr/>
            </p:nvGrpSpPr>
            <p:grpSpPr>
              <a:xfrm>
                <a:off x="11931738" y="5357975"/>
                <a:ext cx="961975" cy="1115300"/>
                <a:chOff x="7315200" y="6553200"/>
                <a:chExt cx="961975" cy="1115300"/>
              </a:xfrm>
            </p:grpSpPr>
            <p:sp>
              <p:nvSpPr>
                <p:cNvPr id="397" name="Google Shape;397;p53"/>
                <p:cNvSpPr/>
                <p:nvPr/>
              </p:nvSpPr>
              <p:spPr>
                <a:xfrm>
                  <a:off x="7315200" y="6553200"/>
                  <a:ext cx="929625" cy="1115300"/>
                </a:xfrm>
                <a:prstGeom prst="flowChartMagneticDisk">
                  <a:avLst/>
                </a:prstGeom>
                <a:solidFill>
                  <a:schemeClr val="dk2"/>
                </a:solidFill>
                <a:ln cap="flat" cmpd="sng" w="9525">
                  <a:solidFill>
                    <a:schemeClr val="accent5"/>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398" name="Google Shape;398;p53"/>
                <p:cNvSpPr txBox="1"/>
                <p:nvPr/>
              </p:nvSpPr>
              <p:spPr>
                <a:xfrm>
                  <a:off x="7347475" y="6972650"/>
                  <a:ext cx="929700" cy="5238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MySQL</a:t>
                  </a:r>
                  <a:endParaRPr sz="500">
                    <a:solidFill>
                      <a:schemeClr val="lt2"/>
                    </a:solidFill>
                  </a:endParaRPr>
                </a:p>
                <a:p>
                  <a:pPr indent="0" lvl="0" marL="0" rtl="0" algn="ctr">
                    <a:spcBef>
                      <a:spcPts val="0"/>
                    </a:spcBef>
                    <a:spcAft>
                      <a:spcPts val="0"/>
                    </a:spcAft>
                    <a:buNone/>
                  </a:pPr>
                  <a:r>
                    <a:rPr lang="en" sz="500">
                      <a:solidFill>
                        <a:schemeClr val="lt2"/>
                      </a:solidFill>
                    </a:rPr>
                    <a:t>DB</a:t>
                  </a:r>
                  <a:endParaRPr sz="500">
                    <a:solidFill>
                      <a:schemeClr val="lt2"/>
                    </a:solidFill>
                  </a:endParaRPr>
                </a:p>
              </p:txBody>
            </p:sp>
          </p:grpSp>
          <p:grpSp>
            <p:nvGrpSpPr>
              <p:cNvPr id="399" name="Google Shape;399;p53"/>
              <p:cNvGrpSpPr/>
              <p:nvPr/>
            </p:nvGrpSpPr>
            <p:grpSpPr>
              <a:xfrm>
                <a:off x="8930213" y="4487738"/>
                <a:ext cx="2275800" cy="562213"/>
                <a:chOff x="9039075" y="6961600"/>
                <a:chExt cx="2275800" cy="562213"/>
              </a:xfrm>
            </p:grpSpPr>
            <p:sp>
              <p:nvSpPr>
                <p:cNvPr id="400" name="Google Shape;400;p53"/>
                <p:cNvSpPr/>
                <p:nvPr/>
              </p:nvSpPr>
              <p:spPr>
                <a:xfrm>
                  <a:off x="9087325" y="7000013"/>
                  <a:ext cx="2193000" cy="523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01" name="Google Shape;401;p53"/>
                <p:cNvSpPr txBox="1"/>
                <p:nvPr/>
              </p:nvSpPr>
              <p:spPr>
                <a:xfrm>
                  <a:off x="9039075" y="6961600"/>
                  <a:ext cx="2275800" cy="3699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SolrCell &amp; Apache Tika: Post to SOLR</a:t>
                  </a:r>
                  <a:endParaRPr sz="500">
                    <a:solidFill>
                      <a:schemeClr val="lt2"/>
                    </a:solidFill>
                  </a:endParaRPr>
                </a:p>
              </p:txBody>
            </p:sp>
          </p:grpSp>
          <p:grpSp>
            <p:nvGrpSpPr>
              <p:cNvPr id="402" name="Google Shape;402;p53"/>
              <p:cNvGrpSpPr/>
              <p:nvPr/>
            </p:nvGrpSpPr>
            <p:grpSpPr>
              <a:xfrm>
                <a:off x="9103725" y="5744472"/>
                <a:ext cx="2275800" cy="573472"/>
                <a:chOff x="9748675" y="6329984"/>
                <a:chExt cx="2275800" cy="573472"/>
              </a:xfrm>
            </p:grpSpPr>
            <p:sp>
              <p:nvSpPr>
                <p:cNvPr id="403" name="Google Shape;403;p53"/>
                <p:cNvSpPr/>
                <p:nvPr/>
              </p:nvSpPr>
              <p:spPr>
                <a:xfrm>
                  <a:off x="9963175" y="6357331"/>
                  <a:ext cx="1846800" cy="546126"/>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04" name="Google Shape;404;p53"/>
                <p:cNvSpPr txBox="1"/>
                <p:nvPr/>
              </p:nvSpPr>
              <p:spPr>
                <a:xfrm>
                  <a:off x="9748675" y="6329984"/>
                  <a:ext cx="2275800" cy="4758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Resource Similarity Calculator</a:t>
                  </a:r>
                  <a:endParaRPr sz="500">
                    <a:solidFill>
                      <a:schemeClr val="lt2"/>
                    </a:solidFill>
                  </a:endParaRPr>
                </a:p>
              </p:txBody>
            </p:sp>
          </p:grpSp>
          <p:grpSp>
            <p:nvGrpSpPr>
              <p:cNvPr id="405" name="Google Shape;405;p53"/>
              <p:cNvGrpSpPr/>
              <p:nvPr/>
            </p:nvGrpSpPr>
            <p:grpSpPr>
              <a:xfrm>
                <a:off x="10996275" y="3380600"/>
                <a:ext cx="2790893" cy="579450"/>
                <a:chOff x="8999821" y="6944367"/>
                <a:chExt cx="2419500" cy="579450"/>
              </a:xfrm>
            </p:grpSpPr>
            <p:sp>
              <p:nvSpPr>
                <p:cNvPr id="406" name="Google Shape;406;p53"/>
                <p:cNvSpPr/>
                <p:nvPr/>
              </p:nvSpPr>
              <p:spPr>
                <a:xfrm>
                  <a:off x="9235473" y="7000017"/>
                  <a:ext cx="1898100" cy="523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07" name="Google Shape;407;p53"/>
                <p:cNvSpPr txBox="1"/>
                <p:nvPr/>
              </p:nvSpPr>
              <p:spPr>
                <a:xfrm>
                  <a:off x="8999821" y="6944367"/>
                  <a:ext cx="2419500" cy="3699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SOLR &amp; Numpy </a:t>
                  </a:r>
                  <a:br>
                    <a:rPr lang="en" sz="500">
                      <a:solidFill>
                        <a:schemeClr val="lt2"/>
                      </a:solidFill>
                    </a:rPr>
                  </a:br>
                  <a:r>
                    <a:rPr lang="en" sz="500">
                      <a:solidFill>
                        <a:schemeClr val="lt2"/>
                      </a:solidFill>
                    </a:rPr>
                    <a:t>Semantic Search Enabler</a:t>
                  </a:r>
                  <a:endParaRPr sz="500">
                    <a:solidFill>
                      <a:schemeClr val="lt2"/>
                    </a:solidFill>
                  </a:endParaRPr>
                </a:p>
              </p:txBody>
            </p:sp>
          </p:grpSp>
          <p:grpSp>
            <p:nvGrpSpPr>
              <p:cNvPr id="408" name="Google Shape;408;p53"/>
              <p:cNvGrpSpPr/>
              <p:nvPr/>
            </p:nvGrpSpPr>
            <p:grpSpPr>
              <a:xfrm>
                <a:off x="6536425" y="4520384"/>
                <a:ext cx="2275800" cy="560972"/>
                <a:chOff x="8487000" y="5632948"/>
                <a:chExt cx="2275800" cy="616927"/>
              </a:xfrm>
            </p:grpSpPr>
            <p:sp>
              <p:nvSpPr>
                <p:cNvPr id="409" name="Google Shape;409;p53"/>
                <p:cNvSpPr/>
                <p:nvPr/>
              </p:nvSpPr>
              <p:spPr>
                <a:xfrm>
                  <a:off x="8696325" y="5649275"/>
                  <a:ext cx="1846800" cy="60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10" name="Google Shape;410;p53"/>
                <p:cNvSpPr txBox="1"/>
                <p:nvPr/>
              </p:nvSpPr>
              <p:spPr>
                <a:xfrm>
                  <a:off x="8487000" y="5632948"/>
                  <a:ext cx="2275800" cy="5232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Scrapy: Crawl pages</a:t>
                  </a:r>
                  <a:br>
                    <a:rPr lang="en" sz="500">
                      <a:solidFill>
                        <a:schemeClr val="lt2"/>
                      </a:solidFill>
                    </a:rPr>
                  </a:br>
                  <a:r>
                    <a:rPr lang="en" sz="500">
                      <a:solidFill>
                        <a:schemeClr val="lt2"/>
                      </a:solidFill>
                    </a:rPr>
                    <a:t>in web domain</a:t>
                  </a:r>
                  <a:endParaRPr sz="500">
                    <a:solidFill>
                      <a:schemeClr val="lt2"/>
                    </a:solidFill>
                  </a:endParaRPr>
                </a:p>
              </p:txBody>
            </p:sp>
          </p:grpSp>
          <p:grpSp>
            <p:nvGrpSpPr>
              <p:cNvPr id="411" name="Google Shape;411;p53"/>
              <p:cNvGrpSpPr/>
              <p:nvPr/>
            </p:nvGrpSpPr>
            <p:grpSpPr>
              <a:xfrm>
                <a:off x="6528700" y="3744100"/>
                <a:ext cx="2275800" cy="462000"/>
                <a:chOff x="8505975" y="4800600"/>
                <a:chExt cx="2275800" cy="462000"/>
              </a:xfrm>
            </p:grpSpPr>
            <p:sp>
              <p:nvSpPr>
                <p:cNvPr id="412" name="Google Shape;412;p53"/>
                <p:cNvSpPr/>
                <p:nvPr/>
              </p:nvSpPr>
              <p:spPr>
                <a:xfrm>
                  <a:off x="9048750" y="4800600"/>
                  <a:ext cx="1211100" cy="462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13" name="Google Shape;413;p53"/>
                <p:cNvSpPr txBox="1"/>
                <p:nvPr/>
              </p:nvSpPr>
              <p:spPr>
                <a:xfrm>
                  <a:off x="8505975" y="4836718"/>
                  <a:ext cx="2275800" cy="3078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User Input</a:t>
                  </a:r>
                  <a:endParaRPr sz="500">
                    <a:solidFill>
                      <a:schemeClr val="lt2"/>
                    </a:solidFill>
                  </a:endParaRPr>
                </a:p>
              </p:txBody>
            </p:sp>
          </p:grpSp>
          <p:grpSp>
            <p:nvGrpSpPr>
              <p:cNvPr id="414" name="Google Shape;414;p53"/>
              <p:cNvGrpSpPr/>
              <p:nvPr/>
            </p:nvGrpSpPr>
            <p:grpSpPr>
              <a:xfrm>
                <a:off x="7161700" y="5343013"/>
                <a:ext cx="1009800" cy="1115300"/>
                <a:chOff x="7496175" y="8229600"/>
                <a:chExt cx="1009800" cy="1115300"/>
              </a:xfrm>
            </p:grpSpPr>
            <p:sp>
              <p:nvSpPr>
                <p:cNvPr id="415" name="Google Shape;415;p53"/>
                <p:cNvSpPr/>
                <p:nvPr/>
              </p:nvSpPr>
              <p:spPr>
                <a:xfrm>
                  <a:off x="7543800" y="8229600"/>
                  <a:ext cx="929625" cy="1115300"/>
                </a:xfrm>
                <a:prstGeom prst="flowChartMagneticDisk">
                  <a:avLst/>
                </a:prstGeom>
                <a:solidFill>
                  <a:schemeClr val="dk2"/>
                </a:solidFill>
                <a:ln cap="flat" cmpd="sng" w="9525">
                  <a:solidFill>
                    <a:schemeClr val="accent5"/>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16" name="Google Shape;416;p53"/>
                <p:cNvSpPr txBox="1"/>
                <p:nvPr/>
              </p:nvSpPr>
              <p:spPr>
                <a:xfrm>
                  <a:off x="7496175" y="8649050"/>
                  <a:ext cx="1009800" cy="5238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Local Storage</a:t>
                  </a:r>
                  <a:endParaRPr sz="500">
                    <a:solidFill>
                      <a:schemeClr val="lt2"/>
                    </a:solidFill>
                  </a:endParaRPr>
                </a:p>
              </p:txBody>
            </p:sp>
          </p:grpSp>
          <p:cxnSp>
            <p:nvCxnSpPr>
              <p:cNvPr id="417" name="Google Shape;417;p53"/>
              <p:cNvCxnSpPr>
                <a:stCxn id="412" idx="2"/>
                <a:endCxn id="410" idx="0"/>
              </p:cNvCxnSpPr>
              <p:nvPr/>
            </p:nvCxnSpPr>
            <p:spPr>
              <a:xfrm flipH="1">
                <a:off x="7674325" y="4206100"/>
                <a:ext cx="2700" cy="313800"/>
              </a:xfrm>
              <a:prstGeom prst="straightConnector1">
                <a:avLst/>
              </a:prstGeom>
              <a:noFill/>
              <a:ln cap="flat" cmpd="sng" w="28575">
                <a:solidFill>
                  <a:schemeClr val="dk2"/>
                </a:solidFill>
                <a:prstDash val="solid"/>
                <a:round/>
                <a:headEnd len="med" w="med" type="none"/>
                <a:tailEnd len="med" w="med" type="stealth"/>
              </a:ln>
            </p:spPr>
          </p:cxnSp>
          <p:cxnSp>
            <p:nvCxnSpPr>
              <p:cNvPr id="418" name="Google Shape;418;p53"/>
              <p:cNvCxnSpPr>
                <a:stCxn id="409" idx="2"/>
                <a:endCxn id="415" idx="1"/>
              </p:cNvCxnSpPr>
              <p:nvPr/>
            </p:nvCxnSpPr>
            <p:spPr>
              <a:xfrm>
                <a:off x="7669150" y="5081356"/>
                <a:ext cx="5400" cy="262200"/>
              </a:xfrm>
              <a:prstGeom prst="straightConnector1">
                <a:avLst/>
              </a:prstGeom>
              <a:noFill/>
              <a:ln cap="flat" cmpd="sng" w="28575">
                <a:solidFill>
                  <a:schemeClr val="dk2"/>
                </a:solidFill>
                <a:prstDash val="solid"/>
                <a:round/>
                <a:headEnd len="med" w="med" type="none"/>
                <a:tailEnd len="med" w="med" type="stealth"/>
              </a:ln>
            </p:spPr>
          </p:cxnSp>
          <p:cxnSp>
            <p:nvCxnSpPr>
              <p:cNvPr id="419" name="Google Shape;419;p53"/>
              <p:cNvCxnSpPr/>
              <p:nvPr/>
            </p:nvCxnSpPr>
            <p:spPr>
              <a:xfrm flipH="1" rot="10800000">
                <a:off x="7800975" y="5029050"/>
                <a:ext cx="1209600" cy="857400"/>
              </a:xfrm>
              <a:prstGeom prst="straightConnector1">
                <a:avLst/>
              </a:prstGeom>
              <a:noFill/>
              <a:ln cap="flat" cmpd="sng" w="28575">
                <a:solidFill>
                  <a:schemeClr val="dk2"/>
                </a:solidFill>
                <a:prstDash val="solid"/>
                <a:round/>
                <a:headEnd len="med" w="med" type="none"/>
                <a:tailEnd len="med" w="med" type="stealth"/>
              </a:ln>
            </p:spPr>
          </p:cxnSp>
          <p:cxnSp>
            <p:nvCxnSpPr>
              <p:cNvPr id="420" name="Google Shape;420;p53"/>
              <p:cNvCxnSpPr/>
              <p:nvPr/>
            </p:nvCxnSpPr>
            <p:spPr>
              <a:xfrm flipH="1" rot="10800000">
                <a:off x="7984300" y="6067413"/>
                <a:ext cx="1350300" cy="1200"/>
              </a:xfrm>
              <a:prstGeom prst="straightConnector1">
                <a:avLst/>
              </a:prstGeom>
              <a:noFill/>
              <a:ln cap="flat" cmpd="sng" w="28575">
                <a:solidFill>
                  <a:schemeClr val="dk2"/>
                </a:solidFill>
                <a:prstDash val="solid"/>
                <a:round/>
                <a:headEnd len="med" w="med" type="none"/>
                <a:tailEnd len="med" w="med" type="stealth"/>
              </a:ln>
            </p:spPr>
          </p:cxnSp>
          <p:sp>
            <p:nvSpPr>
              <p:cNvPr id="421" name="Google Shape;421;p53"/>
              <p:cNvSpPr/>
              <p:nvPr/>
            </p:nvSpPr>
            <p:spPr>
              <a:xfrm>
                <a:off x="12172950" y="3895725"/>
                <a:ext cx="409500" cy="307800"/>
              </a:xfrm>
              <a:prstGeom prst="curvedDownArrow">
                <a:avLst>
                  <a:gd fmla="val 25000" name="adj1"/>
                  <a:gd fmla="val 50000" name="adj2"/>
                  <a:gd fmla="val 25000" name="adj3"/>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grpSp>
      </p:grpSp>
      <p:grpSp>
        <p:nvGrpSpPr>
          <p:cNvPr id="422" name="Google Shape;422;p53"/>
          <p:cNvGrpSpPr/>
          <p:nvPr/>
        </p:nvGrpSpPr>
        <p:grpSpPr>
          <a:xfrm>
            <a:off x="2455633" y="4017137"/>
            <a:ext cx="1924600" cy="1048262"/>
            <a:chOff x="7062100" y="7139838"/>
            <a:chExt cx="5773800" cy="3354438"/>
          </a:xfrm>
        </p:grpSpPr>
        <p:grpSp>
          <p:nvGrpSpPr>
            <p:cNvPr id="423" name="Google Shape;423;p53"/>
            <p:cNvGrpSpPr/>
            <p:nvPr/>
          </p:nvGrpSpPr>
          <p:grpSpPr>
            <a:xfrm>
              <a:off x="7290779" y="7139838"/>
              <a:ext cx="5076144" cy="2968975"/>
              <a:chOff x="7107804" y="9382900"/>
              <a:chExt cx="5076144" cy="2968975"/>
            </a:xfrm>
          </p:grpSpPr>
          <p:cxnSp>
            <p:nvCxnSpPr>
              <p:cNvPr id="424" name="Google Shape;424;p53"/>
              <p:cNvCxnSpPr/>
              <p:nvPr/>
            </p:nvCxnSpPr>
            <p:spPr>
              <a:xfrm rot="10800000">
                <a:off x="9239250" y="10515525"/>
                <a:ext cx="876300" cy="47700"/>
              </a:xfrm>
              <a:prstGeom prst="straightConnector1">
                <a:avLst/>
              </a:prstGeom>
              <a:noFill/>
              <a:ln cap="flat" cmpd="sng" w="28575">
                <a:solidFill>
                  <a:schemeClr val="dk2"/>
                </a:solidFill>
                <a:prstDash val="solid"/>
                <a:round/>
                <a:headEnd len="med" w="med" type="none"/>
                <a:tailEnd len="med" w="med" type="triangle"/>
              </a:ln>
            </p:spPr>
          </p:cxnSp>
          <p:grpSp>
            <p:nvGrpSpPr>
              <p:cNvPr id="425" name="Google Shape;425;p53"/>
              <p:cNvGrpSpPr/>
              <p:nvPr/>
            </p:nvGrpSpPr>
            <p:grpSpPr>
              <a:xfrm>
                <a:off x="7222225" y="10159184"/>
                <a:ext cx="2275800" cy="560972"/>
                <a:chOff x="8487000" y="5632948"/>
                <a:chExt cx="2275800" cy="616927"/>
              </a:xfrm>
            </p:grpSpPr>
            <p:sp>
              <p:nvSpPr>
                <p:cNvPr id="426" name="Google Shape;426;p53"/>
                <p:cNvSpPr/>
                <p:nvPr/>
              </p:nvSpPr>
              <p:spPr>
                <a:xfrm>
                  <a:off x="8696325" y="5649275"/>
                  <a:ext cx="1846800" cy="60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27" name="Google Shape;427;p53"/>
                <p:cNvSpPr txBox="1"/>
                <p:nvPr/>
              </p:nvSpPr>
              <p:spPr>
                <a:xfrm>
                  <a:off x="8487000" y="5632948"/>
                  <a:ext cx="2275800" cy="5232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Clustered Search</a:t>
                  </a:r>
                  <a:br>
                    <a:rPr lang="en" sz="500">
                      <a:solidFill>
                        <a:schemeClr val="lt2"/>
                      </a:solidFill>
                    </a:rPr>
                  </a:br>
                  <a:r>
                    <a:rPr lang="en" sz="500">
                      <a:solidFill>
                        <a:schemeClr val="lt2"/>
                      </a:solidFill>
                    </a:rPr>
                    <a:t>Processor</a:t>
                  </a:r>
                  <a:endParaRPr sz="500">
                    <a:solidFill>
                      <a:schemeClr val="lt2"/>
                    </a:solidFill>
                  </a:endParaRPr>
                </a:p>
              </p:txBody>
            </p:sp>
          </p:grpSp>
          <p:cxnSp>
            <p:nvCxnSpPr>
              <p:cNvPr id="428" name="Google Shape;428;p53"/>
              <p:cNvCxnSpPr/>
              <p:nvPr/>
            </p:nvCxnSpPr>
            <p:spPr>
              <a:xfrm flipH="1">
                <a:off x="9267825" y="10106025"/>
                <a:ext cx="685800" cy="295200"/>
              </a:xfrm>
              <a:prstGeom prst="straightConnector1">
                <a:avLst/>
              </a:prstGeom>
              <a:noFill/>
              <a:ln cap="flat" cmpd="sng" w="28575">
                <a:solidFill>
                  <a:schemeClr val="dk2"/>
                </a:solidFill>
                <a:prstDash val="solid"/>
                <a:round/>
                <a:headEnd len="med" w="med" type="none"/>
                <a:tailEnd len="med" w="med" type="triangle"/>
              </a:ln>
            </p:spPr>
          </p:cxnSp>
          <p:cxnSp>
            <p:nvCxnSpPr>
              <p:cNvPr id="429" name="Google Shape;429;p53"/>
              <p:cNvCxnSpPr/>
              <p:nvPr/>
            </p:nvCxnSpPr>
            <p:spPr>
              <a:xfrm flipH="1">
                <a:off x="9239325" y="9658350"/>
                <a:ext cx="866700" cy="590400"/>
              </a:xfrm>
              <a:prstGeom prst="straightConnector1">
                <a:avLst/>
              </a:prstGeom>
              <a:noFill/>
              <a:ln cap="flat" cmpd="sng" w="28575">
                <a:solidFill>
                  <a:schemeClr val="dk2"/>
                </a:solidFill>
                <a:prstDash val="solid"/>
                <a:round/>
                <a:headEnd len="med" w="med" type="none"/>
                <a:tailEnd len="med" w="med" type="triangle"/>
              </a:ln>
            </p:spPr>
          </p:cxnSp>
          <p:grpSp>
            <p:nvGrpSpPr>
              <p:cNvPr id="430" name="Google Shape;430;p53"/>
              <p:cNvGrpSpPr/>
              <p:nvPr/>
            </p:nvGrpSpPr>
            <p:grpSpPr>
              <a:xfrm>
                <a:off x="8381538" y="11236575"/>
                <a:ext cx="961975" cy="1115300"/>
                <a:chOff x="7315200" y="6705600"/>
                <a:chExt cx="961975" cy="1115300"/>
              </a:xfrm>
            </p:grpSpPr>
            <p:sp>
              <p:nvSpPr>
                <p:cNvPr id="431" name="Google Shape;431;p53"/>
                <p:cNvSpPr/>
                <p:nvPr/>
              </p:nvSpPr>
              <p:spPr>
                <a:xfrm>
                  <a:off x="7315200" y="6705600"/>
                  <a:ext cx="929625" cy="1115300"/>
                </a:xfrm>
                <a:prstGeom prst="flowChartMagneticDisk">
                  <a:avLst/>
                </a:prstGeom>
                <a:solidFill>
                  <a:schemeClr val="dk2"/>
                </a:solidFill>
                <a:ln cap="flat" cmpd="sng" w="9525">
                  <a:solidFill>
                    <a:schemeClr val="accent5"/>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32" name="Google Shape;432;p53"/>
                <p:cNvSpPr txBox="1"/>
                <p:nvPr/>
              </p:nvSpPr>
              <p:spPr>
                <a:xfrm>
                  <a:off x="7347475" y="7125050"/>
                  <a:ext cx="929700" cy="5238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MySQL</a:t>
                  </a:r>
                  <a:endParaRPr sz="500">
                    <a:solidFill>
                      <a:schemeClr val="lt2"/>
                    </a:solidFill>
                  </a:endParaRPr>
                </a:p>
                <a:p>
                  <a:pPr indent="0" lvl="0" marL="0" rtl="0" algn="ctr">
                    <a:spcBef>
                      <a:spcPts val="0"/>
                    </a:spcBef>
                    <a:spcAft>
                      <a:spcPts val="0"/>
                    </a:spcAft>
                    <a:buNone/>
                  </a:pPr>
                  <a:r>
                    <a:rPr lang="en" sz="500">
                      <a:solidFill>
                        <a:schemeClr val="lt2"/>
                      </a:solidFill>
                    </a:rPr>
                    <a:t>DB</a:t>
                  </a:r>
                  <a:endParaRPr sz="500">
                    <a:solidFill>
                      <a:schemeClr val="lt2"/>
                    </a:solidFill>
                  </a:endParaRPr>
                </a:p>
              </p:txBody>
            </p:sp>
          </p:grpSp>
          <p:grpSp>
            <p:nvGrpSpPr>
              <p:cNvPr id="433" name="Google Shape;433;p53"/>
              <p:cNvGrpSpPr/>
              <p:nvPr/>
            </p:nvGrpSpPr>
            <p:grpSpPr>
              <a:xfrm>
                <a:off x="7214500" y="9382900"/>
                <a:ext cx="2275800" cy="462000"/>
                <a:chOff x="8505975" y="4800600"/>
                <a:chExt cx="2275800" cy="462000"/>
              </a:xfrm>
            </p:grpSpPr>
            <p:sp>
              <p:nvSpPr>
                <p:cNvPr id="434" name="Google Shape;434;p53"/>
                <p:cNvSpPr/>
                <p:nvPr/>
              </p:nvSpPr>
              <p:spPr>
                <a:xfrm>
                  <a:off x="9048750" y="4800600"/>
                  <a:ext cx="1211100" cy="462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35" name="Google Shape;435;p53"/>
                <p:cNvSpPr txBox="1"/>
                <p:nvPr/>
              </p:nvSpPr>
              <p:spPr>
                <a:xfrm>
                  <a:off x="8505975" y="4836718"/>
                  <a:ext cx="2275800" cy="3078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User Input</a:t>
                  </a:r>
                  <a:endParaRPr sz="500">
                    <a:solidFill>
                      <a:schemeClr val="lt2"/>
                    </a:solidFill>
                  </a:endParaRPr>
                </a:p>
              </p:txBody>
            </p:sp>
          </p:grpSp>
          <p:grpSp>
            <p:nvGrpSpPr>
              <p:cNvPr id="436" name="Google Shape;436;p53"/>
              <p:cNvGrpSpPr/>
              <p:nvPr/>
            </p:nvGrpSpPr>
            <p:grpSpPr>
              <a:xfrm>
                <a:off x="7323175" y="11236563"/>
                <a:ext cx="1009800" cy="1115300"/>
                <a:chOff x="7505250" y="8229600"/>
                <a:chExt cx="1009800" cy="1115300"/>
              </a:xfrm>
            </p:grpSpPr>
            <p:sp>
              <p:nvSpPr>
                <p:cNvPr id="437" name="Google Shape;437;p53"/>
                <p:cNvSpPr/>
                <p:nvPr/>
              </p:nvSpPr>
              <p:spPr>
                <a:xfrm>
                  <a:off x="7543800" y="8229600"/>
                  <a:ext cx="929625" cy="1115300"/>
                </a:xfrm>
                <a:prstGeom prst="flowChartMagneticDisk">
                  <a:avLst/>
                </a:prstGeom>
                <a:solidFill>
                  <a:schemeClr val="dk2"/>
                </a:solidFill>
                <a:ln cap="flat" cmpd="sng" w="9525">
                  <a:solidFill>
                    <a:schemeClr val="accent5"/>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38" name="Google Shape;438;p53"/>
                <p:cNvSpPr txBox="1"/>
                <p:nvPr/>
              </p:nvSpPr>
              <p:spPr>
                <a:xfrm>
                  <a:off x="7505250" y="8620850"/>
                  <a:ext cx="1009800" cy="5238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SOLR</a:t>
                  </a:r>
                  <a:endParaRPr sz="500">
                    <a:solidFill>
                      <a:schemeClr val="lt2"/>
                    </a:solidFill>
                  </a:endParaRPr>
                </a:p>
                <a:p>
                  <a:pPr indent="0" lvl="0" marL="0" rtl="0" algn="ctr">
                    <a:spcBef>
                      <a:spcPts val="0"/>
                    </a:spcBef>
                    <a:spcAft>
                      <a:spcPts val="0"/>
                    </a:spcAft>
                    <a:buNone/>
                  </a:pPr>
                  <a:r>
                    <a:rPr lang="en" sz="500">
                      <a:solidFill>
                        <a:schemeClr val="lt2"/>
                      </a:solidFill>
                    </a:rPr>
                    <a:t>Collection</a:t>
                  </a:r>
                  <a:endParaRPr sz="500">
                    <a:solidFill>
                      <a:schemeClr val="lt2"/>
                    </a:solidFill>
                  </a:endParaRPr>
                </a:p>
              </p:txBody>
            </p:sp>
          </p:grpSp>
          <p:cxnSp>
            <p:nvCxnSpPr>
              <p:cNvPr id="439" name="Google Shape;439;p53"/>
              <p:cNvCxnSpPr>
                <a:stCxn id="434" idx="2"/>
                <a:endCxn id="427" idx="0"/>
              </p:cNvCxnSpPr>
              <p:nvPr/>
            </p:nvCxnSpPr>
            <p:spPr>
              <a:xfrm flipH="1">
                <a:off x="8360125" y="9844900"/>
                <a:ext cx="2700" cy="313800"/>
              </a:xfrm>
              <a:prstGeom prst="straightConnector1">
                <a:avLst/>
              </a:prstGeom>
              <a:noFill/>
              <a:ln cap="flat" cmpd="sng" w="28575">
                <a:solidFill>
                  <a:schemeClr val="dk2"/>
                </a:solidFill>
                <a:prstDash val="solid"/>
                <a:round/>
                <a:headEnd len="med" w="med" type="none"/>
                <a:tailEnd len="med" w="med" type="stealth"/>
              </a:ln>
            </p:spPr>
          </p:cxnSp>
          <p:sp>
            <p:nvSpPr>
              <p:cNvPr id="440" name="Google Shape;440;p53"/>
              <p:cNvSpPr/>
              <p:nvPr/>
            </p:nvSpPr>
            <p:spPr>
              <a:xfrm flipH="1" rot="10800000">
                <a:off x="7623325" y="10710150"/>
                <a:ext cx="409500" cy="624600"/>
              </a:xfrm>
              <a:prstGeom prst="curvedDownArrow">
                <a:avLst>
                  <a:gd fmla="val 25000" name="adj1"/>
                  <a:gd fmla="val 50000" name="adj2"/>
                  <a:gd fmla="val 25000" name="adj3"/>
                </a:avLst>
              </a:prstGeom>
              <a:solidFill>
                <a:schemeClr val="accent5"/>
              </a:solidFill>
              <a:ln>
                <a:noFill/>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cxnSp>
            <p:nvCxnSpPr>
              <p:cNvPr id="441" name="Google Shape;441;p53"/>
              <p:cNvCxnSpPr>
                <a:stCxn id="431" idx="1"/>
                <a:endCxn id="426" idx="2"/>
              </p:cNvCxnSpPr>
              <p:nvPr/>
            </p:nvCxnSpPr>
            <p:spPr>
              <a:xfrm rot="10800000">
                <a:off x="8354950" y="10719975"/>
                <a:ext cx="491400" cy="516600"/>
              </a:xfrm>
              <a:prstGeom prst="straightConnector1">
                <a:avLst/>
              </a:prstGeom>
              <a:noFill/>
              <a:ln cap="flat" cmpd="sng" w="38100">
                <a:solidFill>
                  <a:schemeClr val="dk2"/>
                </a:solidFill>
                <a:prstDash val="solid"/>
                <a:round/>
                <a:headEnd len="med" w="med" type="none"/>
                <a:tailEnd len="med" w="med" type="stealth"/>
              </a:ln>
            </p:spPr>
          </p:cxnSp>
          <p:grpSp>
            <p:nvGrpSpPr>
              <p:cNvPr id="442" name="Google Shape;442;p53"/>
              <p:cNvGrpSpPr/>
              <p:nvPr/>
            </p:nvGrpSpPr>
            <p:grpSpPr>
              <a:xfrm>
                <a:off x="9689899" y="9481868"/>
                <a:ext cx="2494049" cy="1238408"/>
                <a:chOff x="9606687" y="9382893"/>
                <a:chExt cx="2494049" cy="1238408"/>
              </a:xfrm>
            </p:grpSpPr>
            <p:grpSp>
              <p:nvGrpSpPr>
                <p:cNvPr id="443" name="Google Shape;443;p53"/>
                <p:cNvGrpSpPr/>
                <p:nvPr/>
              </p:nvGrpSpPr>
              <p:grpSpPr>
                <a:xfrm>
                  <a:off x="9791237" y="9382893"/>
                  <a:ext cx="2091915" cy="353983"/>
                  <a:chOff x="9748688" y="6329987"/>
                  <a:chExt cx="2275800" cy="573344"/>
                </a:xfrm>
              </p:grpSpPr>
              <p:sp>
                <p:nvSpPr>
                  <p:cNvPr id="444" name="Google Shape;444;p53"/>
                  <p:cNvSpPr/>
                  <p:nvPr/>
                </p:nvSpPr>
                <p:spPr>
                  <a:xfrm>
                    <a:off x="9963175" y="6357331"/>
                    <a:ext cx="1846800" cy="546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45" name="Google Shape;445;p53"/>
                  <p:cNvSpPr txBox="1"/>
                  <p:nvPr/>
                </p:nvSpPr>
                <p:spPr>
                  <a:xfrm>
                    <a:off x="9748688" y="6329987"/>
                    <a:ext cx="2275800" cy="3540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Clustering Plugins</a:t>
                    </a:r>
                    <a:endParaRPr sz="500">
                      <a:solidFill>
                        <a:schemeClr val="lt2"/>
                      </a:solidFill>
                    </a:endParaRPr>
                  </a:p>
                </p:txBody>
              </p:sp>
            </p:grpSp>
            <p:grpSp>
              <p:nvGrpSpPr>
                <p:cNvPr id="446" name="Google Shape;446;p53"/>
                <p:cNvGrpSpPr/>
                <p:nvPr/>
              </p:nvGrpSpPr>
              <p:grpSpPr>
                <a:xfrm>
                  <a:off x="9606687" y="9825105"/>
                  <a:ext cx="2494049" cy="353983"/>
                  <a:chOff x="9748688" y="6329987"/>
                  <a:chExt cx="2275800" cy="573344"/>
                </a:xfrm>
              </p:grpSpPr>
              <p:sp>
                <p:nvSpPr>
                  <p:cNvPr id="447" name="Google Shape;447;p53"/>
                  <p:cNvSpPr/>
                  <p:nvPr/>
                </p:nvSpPr>
                <p:spPr>
                  <a:xfrm>
                    <a:off x="9963175" y="6357331"/>
                    <a:ext cx="1846800" cy="546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48" name="Google Shape;448;p53"/>
                  <p:cNvSpPr txBox="1"/>
                  <p:nvPr/>
                </p:nvSpPr>
                <p:spPr>
                  <a:xfrm>
                    <a:off x="9748688" y="6329987"/>
                    <a:ext cx="2275800" cy="3540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Summarization</a:t>
                    </a:r>
                    <a:r>
                      <a:rPr lang="en" sz="500">
                        <a:solidFill>
                          <a:schemeClr val="lt2"/>
                        </a:solidFill>
                      </a:rPr>
                      <a:t> Plugins</a:t>
                    </a:r>
                    <a:endParaRPr sz="500">
                      <a:solidFill>
                        <a:schemeClr val="lt2"/>
                      </a:solidFill>
                    </a:endParaRPr>
                  </a:p>
                </p:txBody>
              </p:sp>
            </p:grpSp>
            <p:grpSp>
              <p:nvGrpSpPr>
                <p:cNvPr id="449" name="Google Shape;449;p53"/>
                <p:cNvGrpSpPr/>
                <p:nvPr/>
              </p:nvGrpSpPr>
              <p:grpSpPr>
                <a:xfrm>
                  <a:off x="9807737" y="10267318"/>
                  <a:ext cx="2091915" cy="353983"/>
                  <a:chOff x="9748688" y="6329987"/>
                  <a:chExt cx="2275800" cy="573344"/>
                </a:xfrm>
              </p:grpSpPr>
              <p:sp>
                <p:nvSpPr>
                  <p:cNvPr id="450" name="Google Shape;450;p53"/>
                  <p:cNvSpPr/>
                  <p:nvPr/>
                </p:nvSpPr>
                <p:spPr>
                  <a:xfrm>
                    <a:off x="9963175" y="6357331"/>
                    <a:ext cx="1846800" cy="546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51" name="Google Shape;451;p53"/>
                  <p:cNvSpPr txBox="1"/>
                  <p:nvPr/>
                </p:nvSpPr>
                <p:spPr>
                  <a:xfrm>
                    <a:off x="9748688" y="6329987"/>
                    <a:ext cx="2275800" cy="3540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Rank</a:t>
                    </a:r>
                    <a:r>
                      <a:rPr lang="en" sz="500">
                        <a:solidFill>
                          <a:schemeClr val="lt2"/>
                        </a:solidFill>
                      </a:rPr>
                      <a:t>ing Plugins</a:t>
                    </a:r>
                    <a:endParaRPr sz="500">
                      <a:solidFill>
                        <a:schemeClr val="lt2"/>
                      </a:solidFill>
                    </a:endParaRPr>
                  </a:p>
                </p:txBody>
              </p:sp>
            </p:grpSp>
          </p:grpSp>
          <p:sp>
            <p:nvSpPr>
              <p:cNvPr id="452" name="Google Shape;452;p53"/>
              <p:cNvSpPr/>
              <p:nvPr/>
            </p:nvSpPr>
            <p:spPr>
              <a:xfrm flipH="1">
                <a:off x="7107804" y="10858863"/>
                <a:ext cx="1211100" cy="414000"/>
              </a:xfrm>
              <a:prstGeom prst="rect">
                <a:avLst/>
              </a:prstGeom>
              <a:solidFill>
                <a:srgbClr val="FFFFFF">
                  <a:alpha val="65380"/>
                </a:srgbClr>
              </a:solidFill>
              <a:ln>
                <a:noFill/>
              </a:ln>
            </p:spPr>
            <p:txBody>
              <a:bodyPr anchorCtr="0" anchor="ctr" bIns="29850" lIns="29850" spcFirstLastPara="1" rIns="29850" wrap="square" tIns="29850">
                <a:noAutofit/>
              </a:bodyPr>
              <a:lstStyle/>
              <a:p>
                <a:pPr indent="0" lvl="0" marL="0">
                  <a:spcBef>
                    <a:spcPts val="0"/>
                  </a:spcBef>
                  <a:spcAft>
                    <a:spcPts val="0"/>
                  </a:spcAft>
                  <a:buNone/>
                </a:pPr>
                <a:r>
                  <a:rPr b="1" lang="en" sz="500"/>
                  <a:t>Query for Results</a:t>
                </a:r>
                <a:endParaRPr b="1" sz="500"/>
              </a:p>
            </p:txBody>
          </p:sp>
          <p:sp>
            <p:nvSpPr>
              <p:cNvPr id="453" name="Google Shape;453;p53"/>
              <p:cNvSpPr/>
              <p:nvPr/>
            </p:nvSpPr>
            <p:spPr>
              <a:xfrm>
                <a:off x="8286871" y="10837503"/>
                <a:ext cx="1211100" cy="369900"/>
              </a:xfrm>
              <a:prstGeom prst="rect">
                <a:avLst/>
              </a:prstGeom>
              <a:solidFill>
                <a:srgbClr val="FFFFFF">
                  <a:alpha val="65380"/>
                </a:srgbClr>
              </a:solidFill>
              <a:ln>
                <a:noFill/>
              </a:ln>
            </p:spPr>
            <p:txBody>
              <a:bodyPr anchorCtr="0" anchor="ctr" bIns="29850" lIns="29850" spcFirstLastPara="1" rIns="29850" wrap="square" tIns="29850">
                <a:noAutofit/>
              </a:bodyPr>
              <a:lstStyle/>
              <a:p>
                <a:pPr indent="0" lvl="0" marL="0" rtl="0" algn="r">
                  <a:spcBef>
                    <a:spcPts val="0"/>
                  </a:spcBef>
                  <a:spcAft>
                    <a:spcPts val="0"/>
                  </a:spcAft>
                  <a:buNone/>
                </a:pPr>
                <a:r>
                  <a:rPr b="1" lang="en" sz="500"/>
                  <a:t>Similarity Scores</a:t>
                </a:r>
                <a:endParaRPr b="1" sz="500"/>
              </a:p>
            </p:txBody>
          </p:sp>
          <p:grpSp>
            <p:nvGrpSpPr>
              <p:cNvPr id="454" name="Google Shape;454;p53"/>
              <p:cNvGrpSpPr/>
              <p:nvPr/>
            </p:nvGrpSpPr>
            <p:grpSpPr>
              <a:xfrm>
                <a:off x="9884600" y="11460732"/>
                <a:ext cx="2257067" cy="556022"/>
                <a:chOff x="8792104" y="4787637"/>
                <a:chExt cx="1724400" cy="735090"/>
              </a:xfrm>
            </p:grpSpPr>
            <p:sp>
              <p:nvSpPr>
                <p:cNvPr id="455" name="Google Shape;455;p53"/>
                <p:cNvSpPr/>
                <p:nvPr/>
              </p:nvSpPr>
              <p:spPr>
                <a:xfrm>
                  <a:off x="9048751" y="4800626"/>
                  <a:ext cx="1211100" cy="722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56" name="Google Shape;456;p53"/>
                <p:cNvSpPr txBox="1"/>
                <p:nvPr/>
              </p:nvSpPr>
              <p:spPr>
                <a:xfrm>
                  <a:off x="8792104" y="4787637"/>
                  <a:ext cx="1724400" cy="6825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Clustered Results</a:t>
                  </a:r>
                  <a:endParaRPr sz="500">
                    <a:solidFill>
                      <a:schemeClr val="lt2"/>
                    </a:solidFill>
                  </a:endParaRPr>
                </a:p>
                <a:p>
                  <a:pPr indent="0" lvl="0" marL="0" rtl="0" algn="ctr">
                    <a:spcBef>
                      <a:spcPts val="0"/>
                    </a:spcBef>
                    <a:spcAft>
                      <a:spcPts val="0"/>
                    </a:spcAft>
                    <a:buNone/>
                  </a:pPr>
                  <a:r>
                    <a:rPr lang="en" sz="500">
                      <a:solidFill>
                        <a:schemeClr val="lt2"/>
                      </a:solidFill>
                    </a:rPr>
                    <a:t>Display</a:t>
                  </a:r>
                  <a:endParaRPr sz="500">
                    <a:solidFill>
                      <a:schemeClr val="lt2"/>
                    </a:solidFill>
                  </a:endParaRPr>
                </a:p>
              </p:txBody>
            </p:sp>
          </p:grpSp>
          <p:cxnSp>
            <p:nvCxnSpPr>
              <p:cNvPr id="457" name="Google Shape;457;p53"/>
              <p:cNvCxnSpPr>
                <a:endCxn id="456" idx="0"/>
              </p:cNvCxnSpPr>
              <p:nvPr/>
            </p:nvCxnSpPr>
            <p:spPr>
              <a:xfrm>
                <a:off x="9268034" y="10667832"/>
                <a:ext cx="1745100" cy="792900"/>
              </a:xfrm>
              <a:prstGeom prst="curvedConnector2">
                <a:avLst/>
              </a:prstGeom>
              <a:noFill/>
              <a:ln cap="flat" cmpd="sng" w="28575">
                <a:solidFill>
                  <a:schemeClr val="dk2"/>
                </a:solidFill>
                <a:prstDash val="solid"/>
                <a:round/>
                <a:headEnd len="med" w="med" type="none"/>
                <a:tailEnd len="med" w="med" type="triangle"/>
              </a:ln>
            </p:spPr>
          </p:cxnSp>
        </p:grpSp>
        <p:sp>
          <p:nvSpPr>
            <p:cNvPr id="458" name="Google Shape;458;p53"/>
            <p:cNvSpPr txBox="1"/>
            <p:nvPr/>
          </p:nvSpPr>
          <p:spPr>
            <a:xfrm>
              <a:off x="7062100" y="10186475"/>
              <a:ext cx="5773800" cy="307800"/>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1" lang="en" sz="500">
                  <a:solidFill>
                    <a:srgbClr val="0071EE"/>
                  </a:solidFill>
                  <a:latin typeface="Helvetica Neue"/>
                  <a:ea typeface="Helvetica Neue"/>
                  <a:cs typeface="Helvetica Neue"/>
                  <a:sym typeface="Helvetica Neue"/>
                </a:rPr>
                <a:t>Figure 1.</a:t>
              </a:r>
              <a:r>
                <a:rPr b="1" lang="en" sz="500">
                  <a:solidFill>
                    <a:srgbClr val="0071EE"/>
                  </a:solidFill>
                  <a:latin typeface="Helvetica Neue"/>
                  <a:ea typeface="Helvetica Neue"/>
                  <a:cs typeface="Helvetica Neue"/>
                  <a:sym typeface="Helvetica Neue"/>
                </a:rPr>
                <a:t>3</a:t>
              </a:r>
              <a:r>
                <a:rPr b="1" lang="en" sz="500">
                  <a:solidFill>
                    <a:srgbClr val="0071EE"/>
                  </a:solidFill>
                  <a:latin typeface="Helvetica Neue"/>
                  <a:ea typeface="Helvetica Neue"/>
                  <a:cs typeface="Helvetica Neue"/>
                  <a:sym typeface="Helvetica Neue"/>
                </a:rPr>
                <a:t>. </a:t>
              </a:r>
              <a:r>
                <a:rPr lang="en" sz="500">
                  <a:solidFill>
                    <a:srgbClr val="0071EE"/>
                  </a:solidFill>
                  <a:latin typeface="Helvetica Neue"/>
                  <a:ea typeface="Helvetica Neue"/>
                  <a:cs typeface="Helvetica Neue"/>
                  <a:sym typeface="Helvetica Neue"/>
                </a:rPr>
                <a:t>Domain-Specific “Search &amp; Cluster” Engine Architecture</a:t>
              </a:r>
              <a:endParaRPr sz="500"/>
            </a:p>
          </p:txBody>
        </p:sp>
      </p:grpSp>
      <p:grpSp>
        <p:nvGrpSpPr>
          <p:cNvPr id="459" name="Google Shape;459;p53"/>
          <p:cNvGrpSpPr/>
          <p:nvPr/>
        </p:nvGrpSpPr>
        <p:grpSpPr>
          <a:xfrm>
            <a:off x="2624562" y="1059180"/>
            <a:ext cx="1924613" cy="1632055"/>
            <a:chOff x="7145986" y="10987075"/>
            <a:chExt cx="5773839" cy="5222575"/>
          </a:xfrm>
        </p:grpSpPr>
        <p:grpSp>
          <p:nvGrpSpPr>
            <p:cNvPr id="460" name="Google Shape;460;p53"/>
            <p:cNvGrpSpPr/>
            <p:nvPr/>
          </p:nvGrpSpPr>
          <p:grpSpPr>
            <a:xfrm>
              <a:off x="7145986" y="10987075"/>
              <a:ext cx="5266562" cy="4871675"/>
              <a:chOff x="6917386" y="12511075"/>
              <a:chExt cx="5266562" cy="4871675"/>
            </a:xfrm>
          </p:grpSpPr>
          <p:cxnSp>
            <p:nvCxnSpPr>
              <p:cNvPr id="461" name="Google Shape;461;p53"/>
              <p:cNvCxnSpPr/>
              <p:nvPr/>
            </p:nvCxnSpPr>
            <p:spPr>
              <a:xfrm flipH="1" rot="10800000">
                <a:off x="8915400" y="13449450"/>
                <a:ext cx="1162200" cy="18900"/>
              </a:xfrm>
              <a:prstGeom prst="straightConnector1">
                <a:avLst/>
              </a:prstGeom>
              <a:noFill/>
              <a:ln cap="flat" cmpd="sng" w="28575">
                <a:solidFill>
                  <a:schemeClr val="dk2"/>
                </a:solidFill>
                <a:prstDash val="solid"/>
                <a:round/>
                <a:headEnd len="med" w="med" type="none"/>
                <a:tailEnd len="med" w="med" type="triangle"/>
              </a:ln>
            </p:spPr>
          </p:cxnSp>
          <p:cxnSp>
            <p:nvCxnSpPr>
              <p:cNvPr id="462" name="Google Shape;462;p53"/>
              <p:cNvCxnSpPr/>
              <p:nvPr/>
            </p:nvCxnSpPr>
            <p:spPr>
              <a:xfrm rot="10800000">
                <a:off x="8962950" y="14640000"/>
                <a:ext cx="1152600" cy="352500"/>
              </a:xfrm>
              <a:prstGeom prst="straightConnector1">
                <a:avLst/>
              </a:prstGeom>
              <a:noFill/>
              <a:ln cap="flat" cmpd="sng" w="28575">
                <a:solidFill>
                  <a:schemeClr val="dk2"/>
                </a:solidFill>
                <a:prstDash val="solid"/>
                <a:round/>
                <a:headEnd len="med" w="med" type="none"/>
                <a:tailEnd len="med" w="med" type="triangle"/>
              </a:ln>
            </p:spPr>
          </p:cxnSp>
          <p:sp>
            <p:nvSpPr>
              <p:cNvPr id="463" name="Google Shape;463;p53"/>
              <p:cNvSpPr/>
              <p:nvPr/>
            </p:nvSpPr>
            <p:spPr>
              <a:xfrm flipH="1" rot="10800000">
                <a:off x="7851925" y="13758300"/>
                <a:ext cx="409500" cy="529200"/>
              </a:xfrm>
              <a:prstGeom prst="curvedDownArrow">
                <a:avLst>
                  <a:gd fmla="val 25000" name="adj1"/>
                  <a:gd fmla="val 50000" name="adj2"/>
                  <a:gd fmla="val 25000" name="adj3"/>
                </a:avLst>
              </a:prstGeom>
              <a:solidFill>
                <a:schemeClr val="dk2"/>
              </a:solidFill>
              <a:ln>
                <a:noFill/>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cxnSp>
            <p:nvCxnSpPr>
              <p:cNvPr id="464" name="Google Shape;464;p53"/>
              <p:cNvCxnSpPr/>
              <p:nvPr/>
            </p:nvCxnSpPr>
            <p:spPr>
              <a:xfrm>
                <a:off x="8060500" y="12809275"/>
                <a:ext cx="0" cy="414000"/>
              </a:xfrm>
              <a:prstGeom prst="straightConnector1">
                <a:avLst/>
              </a:prstGeom>
              <a:noFill/>
              <a:ln cap="flat" cmpd="sng" w="28575">
                <a:solidFill>
                  <a:schemeClr val="dk2"/>
                </a:solidFill>
                <a:prstDash val="solid"/>
                <a:round/>
                <a:headEnd len="med" w="med" type="none"/>
                <a:tailEnd len="med" w="med" type="stealth"/>
              </a:ln>
            </p:spPr>
          </p:cxnSp>
          <p:grpSp>
            <p:nvGrpSpPr>
              <p:cNvPr id="465" name="Google Shape;465;p53"/>
              <p:cNvGrpSpPr/>
              <p:nvPr/>
            </p:nvGrpSpPr>
            <p:grpSpPr>
              <a:xfrm>
                <a:off x="6917425" y="14294333"/>
                <a:ext cx="2275800" cy="376449"/>
                <a:chOff x="8487000" y="5632948"/>
                <a:chExt cx="2275800" cy="616927"/>
              </a:xfrm>
            </p:grpSpPr>
            <p:sp>
              <p:nvSpPr>
                <p:cNvPr id="466" name="Google Shape;466;p53"/>
                <p:cNvSpPr/>
                <p:nvPr/>
              </p:nvSpPr>
              <p:spPr>
                <a:xfrm>
                  <a:off x="8696325" y="5649275"/>
                  <a:ext cx="1846800" cy="60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67" name="Google Shape;467;p53"/>
                <p:cNvSpPr txBox="1"/>
                <p:nvPr/>
              </p:nvSpPr>
              <p:spPr>
                <a:xfrm>
                  <a:off x="8487000" y="5632948"/>
                  <a:ext cx="2275800" cy="5232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Python “</a:t>
                  </a:r>
                  <a:r>
                    <a:rPr lang="en" sz="500">
                      <a:solidFill>
                        <a:schemeClr val="lt2"/>
                      </a:solidFill>
                    </a:rPr>
                    <a:t>ClusterAPI” </a:t>
                  </a:r>
                  <a:endParaRPr sz="500">
                    <a:solidFill>
                      <a:schemeClr val="lt2"/>
                    </a:solidFill>
                  </a:endParaRPr>
                </a:p>
                <a:p>
                  <a:pPr indent="0" lvl="0" marL="0" rtl="0" algn="ctr">
                    <a:spcBef>
                      <a:spcPts val="0"/>
                    </a:spcBef>
                    <a:spcAft>
                      <a:spcPts val="0"/>
                    </a:spcAft>
                    <a:buNone/>
                  </a:pPr>
                  <a:r>
                    <a:t/>
                  </a:r>
                  <a:endParaRPr sz="500">
                    <a:solidFill>
                      <a:schemeClr val="lt2"/>
                    </a:solidFill>
                  </a:endParaRPr>
                </a:p>
              </p:txBody>
            </p:sp>
          </p:grpSp>
          <p:cxnSp>
            <p:nvCxnSpPr>
              <p:cNvPr id="468" name="Google Shape;468;p53"/>
              <p:cNvCxnSpPr/>
              <p:nvPr/>
            </p:nvCxnSpPr>
            <p:spPr>
              <a:xfrm rot="10800000">
                <a:off x="8980050" y="14520825"/>
                <a:ext cx="983100" cy="4800"/>
              </a:xfrm>
              <a:prstGeom prst="straightConnector1">
                <a:avLst/>
              </a:prstGeom>
              <a:noFill/>
              <a:ln cap="flat" cmpd="sng" w="28575">
                <a:solidFill>
                  <a:schemeClr val="dk2"/>
                </a:solidFill>
                <a:prstDash val="solid"/>
                <a:round/>
                <a:headEnd len="med" w="med" type="none"/>
                <a:tailEnd len="med" w="med" type="triangle"/>
              </a:ln>
            </p:spPr>
          </p:cxnSp>
          <p:cxnSp>
            <p:nvCxnSpPr>
              <p:cNvPr id="469" name="Google Shape;469;p53"/>
              <p:cNvCxnSpPr/>
              <p:nvPr/>
            </p:nvCxnSpPr>
            <p:spPr>
              <a:xfrm flipH="1">
                <a:off x="8953350" y="14058900"/>
                <a:ext cx="1162200" cy="324000"/>
              </a:xfrm>
              <a:prstGeom prst="straightConnector1">
                <a:avLst/>
              </a:prstGeom>
              <a:noFill/>
              <a:ln cap="flat" cmpd="sng" w="28575">
                <a:solidFill>
                  <a:schemeClr val="dk2"/>
                </a:solidFill>
                <a:prstDash val="solid"/>
                <a:round/>
                <a:headEnd len="med" w="med" type="none"/>
                <a:tailEnd len="med" w="med" type="triangle"/>
              </a:ln>
            </p:spPr>
          </p:cxnSp>
          <p:grpSp>
            <p:nvGrpSpPr>
              <p:cNvPr id="470" name="Google Shape;470;p53"/>
              <p:cNvGrpSpPr/>
              <p:nvPr/>
            </p:nvGrpSpPr>
            <p:grpSpPr>
              <a:xfrm>
                <a:off x="6917425" y="12511075"/>
                <a:ext cx="2275800" cy="462000"/>
                <a:chOff x="8505975" y="4800600"/>
                <a:chExt cx="2275800" cy="462000"/>
              </a:xfrm>
            </p:grpSpPr>
            <p:sp>
              <p:nvSpPr>
                <p:cNvPr id="471" name="Google Shape;471;p53"/>
                <p:cNvSpPr/>
                <p:nvPr/>
              </p:nvSpPr>
              <p:spPr>
                <a:xfrm>
                  <a:off x="9048750" y="4800600"/>
                  <a:ext cx="1211100" cy="462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72" name="Google Shape;472;p53"/>
                <p:cNvSpPr txBox="1"/>
                <p:nvPr/>
              </p:nvSpPr>
              <p:spPr>
                <a:xfrm>
                  <a:off x="8505975" y="4836718"/>
                  <a:ext cx="2275800" cy="3078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User Query</a:t>
                  </a:r>
                  <a:endParaRPr sz="500">
                    <a:solidFill>
                      <a:schemeClr val="lt2"/>
                    </a:solidFill>
                  </a:endParaRPr>
                </a:p>
              </p:txBody>
            </p:sp>
          </p:grpSp>
          <p:grpSp>
            <p:nvGrpSpPr>
              <p:cNvPr id="473" name="Google Shape;473;p53"/>
              <p:cNvGrpSpPr/>
              <p:nvPr/>
            </p:nvGrpSpPr>
            <p:grpSpPr>
              <a:xfrm>
                <a:off x="9689899" y="13901468"/>
                <a:ext cx="2494049" cy="1238408"/>
                <a:chOff x="9606687" y="9382893"/>
                <a:chExt cx="2494049" cy="1238408"/>
              </a:xfrm>
            </p:grpSpPr>
            <p:grpSp>
              <p:nvGrpSpPr>
                <p:cNvPr id="474" name="Google Shape;474;p53"/>
                <p:cNvGrpSpPr/>
                <p:nvPr/>
              </p:nvGrpSpPr>
              <p:grpSpPr>
                <a:xfrm>
                  <a:off x="9791237" y="9382893"/>
                  <a:ext cx="2091915" cy="353983"/>
                  <a:chOff x="9748688" y="6329987"/>
                  <a:chExt cx="2275800" cy="573344"/>
                </a:xfrm>
              </p:grpSpPr>
              <p:sp>
                <p:nvSpPr>
                  <p:cNvPr id="475" name="Google Shape;475;p53"/>
                  <p:cNvSpPr/>
                  <p:nvPr/>
                </p:nvSpPr>
                <p:spPr>
                  <a:xfrm>
                    <a:off x="9963175" y="6357331"/>
                    <a:ext cx="1846800" cy="546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76" name="Google Shape;476;p53"/>
                  <p:cNvSpPr txBox="1"/>
                  <p:nvPr/>
                </p:nvSpPr>
                <p:spPr>
                  <a:xfrm>
                    <a:off x="9748688" y="6329987"/>
                    <a:ext cx="2275800" cy="3540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Clustering Plugins</a:t>
                    </a:r>
                    <a:endParaRPr sz="500">
                      <a:solidFill>
                        <a:schemeClr val="lt2"/>
                      </a:solidFill>
                    </a:endParaRPr>
                  </a:p>
                </p:txBody>
              </p:sp>
            </p:grpSp>
            <p:grpSp>
              <p:nvGrpSpPr>
                <p:cNvPr id="477" name="Google Shape;477;p53"/>
                <p:cNvGrpSpPr/>
                <p:nvPr/>
              </p:nvGrpSpPr>
              <p:grpSpPr>
                <a:xfrm>
                  <a:off x="9606687" y="9825105"/>
                  <a:ext cx="2494049" cy="353983"/>
                  <a:chOff x="9748688" y="6329987"/>
                  <a:chExt cx="2275800" cy="573344"/>
                </a:xfrm>
              </p:grpSpPr>
              <p:sp>
                <p:nvSpPr>
                  <p:cNvPr id="478" name="Google Shape;478;p53"/>
                  <p:cNvSpPr/>
                  <p:nvPr/>
                </p:nvSpPr>
                <p:spPr>
                  <a:xfrm>
                    <a:off x="9963175" y="6357331"/>
                    <a:ext cx="1846800" cy="546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79" name="Google Shape;479;p53"/>
                  <p:cNvSpPr txBox="1"/>
                  <p:nvPr/>
                </p:nvSpPr>
                <p:spPr>
                  <a:xfrm>
                    <a:off x="9748688" y="6329987"/>
                    <a:ext cx="2275800" cy="3540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Summarization Plugins</a:t>
                    </a:r>
                    <a:endParaRPr sz="500">
                      <a:solidFill>
                        <a:schemeClr val="lt2"/>
                      </a:solidFill>
                    </a:endParaRPr>
                  </a:p>
                </p:txBody>
              </p:sp>
            </p:grpSp>
            <p:grpSp>
              <p:nvGrpSpPr>
                <p:cNvPr id="480" name="Google Shape;480;p53"/>
                <p:cNvGrpSpPr/>
                <p:nvPr/>
              </p:nvGrpSpPr>
              <p:grpSpPr>
                <a:xfrm>
                  <a:off x="9807737" y="10259843"/>
                  <a:ext cx="2091915" cy="361458"/>
                  <a:chOff x="9748688" y="6317879"/>
                  <a:chExt cx="2275800" cy="585451"/>
                </a:xfrm>
              </p:grpSpPr>
              <p:sp>
                <p:nvSpPr>
                  <p:cNvPr id="481" name="Google Shape;481;p53"/>
                  <p:cNvSpPr/>
                  <p:nvPr/>
                </p:nvSpPr>
                <p:spPr>
                  <a:xfrm>
                    <a:off x="9963175" y="6357331"/>
                    <a:ext cx="1846800" cy="546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82" name="Google Shape;482;p53"/>
                  <p:cNvSpPr txBox="1"/>
                  <p:nvPr/>
                </p:nvSpPr>
                <p:spPr>
                  <a:xfrm>
                    <a:off x="9748688" y="6317879"/>
                    <a:ext cx="2275800" cy="3540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Ranking Plugins</a:t>
                    </a:r>
                    <a:endParaRPr sz="500">
                      <a:solidFill>
                        <a:schemeClr val="lt2"/>
                      </a:solidFill>
                    </a:endParaRPr>
                  </a:p>
                </p:txBody>
              </p:sp>
            </p:grpSp>
          </p:grpSp>
          <p:sp>
            <p:nvSpPr>
              <p:cNvPr id="483" name="Google Shape;483;p53"/>
              <p:cNvSpPr/>
              <p:nvPr/>
            </p:nvSpPr>
            <p:spPr>
              <a:xfrm flipH="1">
                <a:off x="7172650" y="13894275"/>
                <a:ext cx="1745400" cy="295200"/>
              </a:xfrm>
              <a:prstGeom prst="rect">
                <a:avLst/>
              </a:prstGeom>
              <a:solidFill>
                <a:srgbClr val="FFFFFF">
                  <a:alpha val="65380"/>
                </a:srgbClr>
              </a:solidFill>
              <a:ln>
                <a:noFill/>
              </a:ln>
            </p:spPr>
            <p:txBody>
              <a:bodyPr anchorCtr="0" anchor="ctr" bIns="29850" lIns="29850" spcFirstLastPara="1" rIns="29850" wrap="square" tIns="29850">
                <a:noAutofit/>
              </a:bodyPr>
              <a:lstStyle/>
              <a:p>
                <a:pPr indent="0" lvl="0" marL="0" rtl="0" algn="ctr">
                  <a:spcBef>
                    <a:spcPts val="0"/>
                  </a:spcBef>
                  <a:spcAft>
                    <a:spcPts val="0"/>
                  </a:spcAft>
                  <a:buNone/>
                </a:pPr>
                <a:r>
                  <a:rPr b="1" lang="en" sz="500"/>
                  <a:t>Query for Clustered Results</a:t>
                </a:r>
                <a:endParaRPr b="1" sz="500"/>
              </a:p>
            </p:txBody>
          </p:sp>
          <p:sp>
            <p:nvSpPr>
              <p:cNvPr id="484" name="Google Shape;484;p53"/>
              <p:cNvSpPr/>
              <p:nvPr/>
            </p:nvSpPr>
            <p:spPr>
              <a:xfrm>
                <a:off x="9118105" y="15531940"/>
                <a:ext cx="1211100" cy="369900"/>
              </a:xfrm>
              <a:prstGeom prst="rect">
                <a:avLst/>
              </a:prstGeom>
              <a:solidFill>
                <a:srgbClr val="FFFFFF">
                  <a:alpha val="65380"/>
                </a:srgbClr>
              </a:solidFill>
              <a:ln>
                <a:noFill/>
              </a:ln>
            </p:spPr>
            <p:txBody>
              <a:bodyPr anchorCtr="0" anchor="ctr" bIns="29850" lIns="29850" spcFirstLastPara="1" rIns="29850" wrap="square" tIns="29850">
                <a:noAutofit/>
              </a:bodyPr>
              <a:lstStyle/>
              <a:p>
                <a:pPr indent="0" lvl="0" marL="0" rtl="0" algn="r">
                  <a:spcBef>
                    <a:spcPts val="0"/>
                  </a:spcBef>
                  <a:spcAft>
                    <a:spcPts val="0"/>
                  </a:spcAft>
                  <a:buNone/>
                </a:pPr>
                <a:r>
                  <a:rPr b="1" lang="en" sz="500"/>
                  <a:t>Similarity</a:t>
                </a:r>
                <a:endParaRPr b="1" sz="500"/>
              </a:p>
              <a:p>
                <a:pPr indent="0" lvl="0" marL="0" rtl="0" algn="r">
                  <a:spcBef>
                    <a:spcPts val="0"/>
                  </a:spcBef>
                  <a:spcAft>
                    <a:spcPts val="0"/>
                  </a:spcAft>
                  <a:buNone/>
                </a:pPr>
                <a:r>
                  <a:rPr b="1" lang="en" sz="500"/>
                  <a:t>Scores   </a:t>
                </a:r>
                <a:endParaRPr b="1" sz="500"/>
              </a:p>
            </p:txBody>
          </p:sp>
          <p:grpSp>
            <p:nvGrpSpPr>
              <p:cNvPr id="485" name="Google Shape;485;p53"/>
              <p:cNvGrpSpPr/>
              <p:nvPr/>
            </p:nvGrpSpPr>
            <p:grpSpPr>
              <a:xfrm>
                <a:off x="9725162" y="13083345"/>
                <a:ext cx="2257067" cy="593822"/>
                <a:chOff x="9709019" y="787521"/>
                <a:chExt cx="1724400" cy="785063"/>
              </a:xfrm>
            </p:grpSpPr>
            <p:sp>
              <p:nvSpPr>
                <p:cNvPr id="486" name="Google Shape;486;p53"/>
                <p:cNvSpPr/>
                <p:nvPr/>
              </p:nvSpPr>
              <p:spPr>
                <a:xfrm>
                  <a:off x="9965675" y="850484"/>
                  <a:ext cx="1211100" cy="722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87" name="Google Shape;487;p53"/>
                <p:cNvSpPr txBox="1"/>
                <p:nvPr/>
              </p:nvSpPr>
              <p:spPr>
                <a:xfrm>
                  <a:off x="9709019" y="787521"/>
                  <a:ext cx="1724400" cy="6825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Clustered Results</a:t>
                  </a:r>
                  <a:endParaRPr sz="500">
                    <a:solidFill>
                      <a:schemeClr val="lt2"/>
                    </a:solidFill>
                  </a:endParaRPr>
                </a:p>
                <a:p>
                  <a:pPr indent="0" lvl="0" marL="0" rtl="0" algn="ctr">
                    <a:spcBef>
                      <a:spcPts val="0"/>
                    </a:spcBef>
                    <a:spcAft>
                      <a:spcPts val="0"/>
                    </a:spcAft>
                    <a:buNone/>
                  </a:pPr>
                  <a:r>
                    <a:rPr lang="en" sz="500">
                      <a:solidFill>
                        <a:schemeClr val="lt2"/>
                      </a:solidFill>
                    </a:rPr>
                    <a:t>Display</a:t>
                  </a:r>
                  <a:endParaRPr sz="500">
                    <a:solidFill>
                      <a:schemeClr val="lt2"/>
                    </a:solidFill>
                  </a:endParaRPr>
                </a:p>
              </p:txBody>
            </p:sp>
          </p:grpSp>
          <p:grpSp>
            <p:nvGrpSpPr>
              <p:cNvPr id="488" name="Google Shape;488;p53"/>
              <p:cNvGrpSpPr/>
              <p:nvPr/>
            </p:nvGrpSpPr>
            <p:grpSpPr>
              <a:xfrm>
                <a:off x="6917386" y="15190059"/>
                <a:ext cx="2281014" cy="2192691"/>
                <a:chOff x="6700486" y="14926934"/>
                <a:chExt cx="2281014" cy="2192691"/>
              </a:xfrm>
            </p:grpSpPr>
            <p:grpSp>
              <p:nvGrpSpPr>
                <p:cNvPr id="489" name="Google Shape;489;p53"/>
                <p:cNvGrpSpPr/>
                <p:nvPr/>
              </p:nvGrpSpPr>
              <p:grpSpPr>
                <a:xfrm>
                  <a:off x="6705700" y="14926934"/>
                  <a:ext cx="2275800" cy="560972"/>
                  <a:chOff x="8487000" y="5632948"/>
                  <a:chExt cx="2275800" cy="616927"/>
                </a:xfrm>
              </p:grpSpPr>
              <p:sp>
                <p:nvSpPr>
                  <p:cNvPr id="490" name="Google Shape;490;p53"/>
                  <p:cNvSpPr/>
                  <p:nvPr/>
                </p:nvSpPr>
                <p:spPr>
                  <a:xfrm>
                    <a:off x="8696325" y="5649275"/>
                    <a:ext cx="1846800" cy="60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91" name="Google Shape;491;p53"/>
                  <p:cNvSpPr txBox="1"/>
                  <p:nvPr/>
                </p:nvSpPr>
                <p:spPr>
                  <a:xfrm>
                    <a:off x="8487000" y="5632948"/>
                    <a:ext cx="2275800" cy="5232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PHP</a:t>
                    </a:r>
                    <a:r>
                      <a:rPr lang="en" sz="500">
                        <a:solidFill>
                          <a:schemeClr val="lt2"/>
                        </a:solidFill>
                      </a:rPr>
                      <a:t> </a:t>
                    </a:r>
                    <a:r>
                      <a:rPr lang="en" sz="500">
                        <a:solidFill>
                          <a:schemeClr val="lt2"/>
                        </a:solidFill>
                      </a:rPr>
                      <a:t>“SearchAPI” </a:t>
                    </a:r>
                    <a:endParaRPr sz="500">
                      <a:solidFill>
                        <a:schemeClr val="lt2"/>
                      </a:solidFill>
                    </a:endParaRPr>
                  </a:p>
                  <a:p>
                    <a:pPr indent="0" lvl="0" marL="0" rtl="0" algn="ctr">
                      <a:spcBef>
                        <a:spcPts val="0"/>
                      </a:spcBef>
                      <a:spcAft>
                        <a:spcPts val="0"/>
                      </a:spcAft>
                      <a:buNone/>
                    </a:pPr>
                    <a:r>
                      <a:rPr lang="en" sz="500">
                        <a:solidFill>
                          <a:schemeClr val="lt2"/>
                        </a:solidFill>
                      </a:rPr>
                      <a:t>Controller</a:t>
                    </a:r>
                    <a:endParaRPr sz="500">
                      <a:solidFill>
                        <a:schemeClr val="lt2"/>
                      </a:solidFill>
                    </a:endParaRPr>
                  </a:p>
                </p:txBody>
              </p:sp>
            </p:grpSp>
            <p:grpSp>
              <p:nvGrpSpPr>
                <p:cNvPr id="492" name="Google Shape;492;p53"/>
                <p:cNvGrpSpPr/>
                <p:nvPr/>
              </p:nvGrpSpPr>
              <p:grpSpPr>
                <a:xfrm>
                  <a:off x="7865013" y="16004325"/>
                  <a:ext cx="961975" cy="1115300"/>
                  <a:chOff x="7315200" y="6705600"/>
                  <a:chExt cx="961975" cy="1115300"/>
                </a:xfrm>
              </p:grpSpPr>
              <p:sp>
                <p:nvSpPr>
                  <p:cNvPr id="493" name="Google Shape;493;p53"/>
                  <p:cNvSpPr/>
                  <p:nvPr/>
                </p:nvSpPr>
                <p:spPr>
                  <a:xfrm>
                    <a:off x="7315200" y="6705600"/>
                    <a:ext cx="929625" cy="1115300"/>
                  </a:xfrm>
                  <a:prstGeom prst="flowChartMagneticDisk">
                    <a:avLst/>
                  </a:prstGeom>
                  <a:solidFill>
                    <a:schemeClr val="dk2"/>
                  </a:solidFill>
                  <a:ln cap="flat" cmpd="sng" w="9525">
                    <a:solidFill>
                      <a:schemeClr val="accent5"/>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94" name="Google Shape;494;p53"/>
                  <p:cNvSpPr txBox="1"/>
                  <p:nvPr/>
                </p:nvSpPr>
                <p:spPr>
                  <a:xfrm>
                    <a:off x="7347475" y="7125050"/>
                    <a:ext cx="929700" cy="5238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MySQL</a:t>
                    </a:r>
                    <a:endParaRPr sz="500">
                      <a:solidFill>
                        <a:schemeClr val="lt2"/>
                      </a:solidFill>
                    </a:endParaRPr>
                  </a:p>
                  <a:p>
                    <a:pPr indent="0" lvl="0" marL="0" rtl="0" algn="ctr">
                      <a:spcBef>
                        <a:spcPts val="0"/>
                      </a:spcBef>
                      <a:spcAft>
                        <a:spcPts val="0"/>
                      </a:spcAft>
                      <a:buNone/>
                    </a:pPr>
                    <a:r>
                      <a:rPr lang="en" sz="500">
                        <a:solidFill>
                          <a:schemeClr val="lt2"/>
                        </a:solidFill>
                      </a:rPr>
                      <a:t>DB</a:t>
                    </a:r>
                    <a:endParaRPr sz="500">
                      <a:solidFill>
                        <a:schemeClr val="lt2"/>
                      </a:solidFill>
                    </a:endParaRPr>
                  </a:p>
                </p:txBody>
              </p:sp>
            </p:grpSp>
            <p:grpSp>
              <p:nvGrpSpPr>
                <p:cNvPr id="495" name="Google Shape;495;p53"/>
                <p:cNvGrpSpPr/>
                <p:nvPr/>
              </p:nvGrpSpPr>
              <p:grpSpPr>
                <a:xfrm>
                  <a:off x="6700486" y="16004313"/>
                  <a:ext cx="1344600" cy="1115300"/>
                  <a:chOff x="7399086" y="8229600"/>
                  <a:chExt cx="1344600" cy="1115300"/>
                </a:xfrm>
              </p:grpSpPr>
              <p:sp>
                <p:nvSpPr>
                  <p:cNvPr id="496" name="Google Shape;496;p53"/>
                  <p:cNvSpPr/>
                  <p:nvPr/>
                </p:nvSpPr>
                <p:spPr>
                  <a:xfrm>
                    <a:off x="7543800" y="8229600"/>
                    <a:ext cx="929625" cy="1115300"/>
                  </a:xfrm>
                  <a:prstGeom prst="flowChartMagneticDisk">
                    <a:avLst/>
                  </a:prstGeom>
                  <a:solidFill>
                    <a:schemeClr val="dk2"/>
                  </a:solidFill>
                  <a:ln cap="flat" cmpd="sng" w="9525">
                    <a:solidFill>
                      <a:schemeClr val="accent5"/>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97" name="Google Shape;497;p53"/>
                  <p:cNvSpPr txBox="1"/>
                  <p:nvPr/>
                </p:nvSpPr>
                <p:spPr>
                  <a:xfrm>
                    <a:off x="7399086" y="8620823"/>
                    <a:ext cx="1344600" cy="5238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SOLR</a:t>
                    </a:r>
                    <a:endParaRPr sz="500">
                      <a:solidFill>
                        <a:schemeClr val="lt2"/>
                      </a:solidFill>
                    </a:endParaRPr>
                  </a:p>
                  <a:p>
                    <a:pPr indent="0" lvl="0" marL="0" rtl="0" algn="ctr">
                      <a:spcBef>
                        <a:spcPts val="0"/>
                      </a:spcBef>
                      <a:spcAft>
                        <a:spcPts val="0"/>
                      </a:spcAft>
                      <a:buNone/>
                    </a:pPr>
                    <a:r>
                      <a:rPr lang="en" sz="500">
                        <a:solidFill>
                          <a:schemeClr val="lt2"/>
                        </a:solidFill>
                      </a:rPr>
                      <a:t>Collection</a:t>
                    </a:r>
                    <a:endParaRPr sz="500">
                      <a:solidFill>
                        <a:schemeClr val="lt2"/>
                      </a:solidFill>
                    </a:endParaRPr>
                  </a:p>
                </p:txBody>
              </p:sp>
            </p:grpSp>
            <p:sp>
              <p:nvSpPr>
                <p:cNvPr id="498" name="Google Shape;498;p53"/>
                <p:cNvSpPr/>
                <p:nvPr/>
              </p:nvSpPr>
              <p:spPr>
                <a:xfrm flipH="1" rot="10800000">
                  <a:off x="7017750" y="15477900"/>
                  <a:ext cx="1638300" cy="738900"/>
                </a:xfrm>
                <a:prstGeom prst="curvedDownArrow">
                  <a:avLst>
                    <a:gd fmla="val 25000" name="adj1"/>
                    <a:gd fmla="val 50000" name="adj2"/>
                    <a:gd fmla="val 25000" name="adj3"/>
                  </a:avLst>
                </a:prstGeom>
                <a:solidFill>
                  <a:schemeClr val="accent5"/>
                </a:solidFill>
                <a:ln>
                  <a:noFill/>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499" name="Google Shape;499;p53"/>
                <p:cNvSpPr/>
                <p:nvPr/>
              </p:nvSpPr>
              <p:spPr>
                <a:xfrm flipH="1">
                  <a:off x="6830079" y="15609455"/>
                  <a:ext cx="2023800" cy="414000"/>
                </a:xfrm>
                <a:prstGeom prst="rect">
                  <a:avLst/>
                </a:prstGeom>
                <a:solidFill>
                  <a:srgbClr val="FFFFFF">
                    <a:alpha val="65380"/>
                  </a:srgbClr>
                </a:solidFill>
                <a:ln>
                  <a:noFill/>
                </a:ln>
              </p:spPr>
              <p:txBody>
                <a:bodyPr anchorCtr="0" anchor="ctr" bIns="29850" lIns="29850" spcFirstLastPara="1" rIns="29850" wrap="square" tIns="29850">
                  <a:noAutofit/>
                </a:bodyPr>
                <a:lstStyle/>
                <a:p>
                  <a:pPr indent="0" lvl="0" marL="0" rtl="0">
                    <a:spcBef>
                      <a:spcPts val="0"/>
                    </a:spcBef>
                    <a:spcAft>
                      <a:spcPts val="0"/>
                    </a:spcAft>
                    <a:buNone/>
                  </a:pPr>
                  <a:r>
                    <a:rPr b="1" lang="en" sz="500"/>
                    <a:t>Query for (Not Clustered) Results</a:t>
                  </a:r>
                  <a:endParaRPr b="1" sz="500"/>
                </a:p>
              </p:txBody>
            </p:sp>
          </p:grpSp>
          <p:grpSp>
            <p:nvGrpSpPr>
              <p:cNvPr id="500" name="Google Shape;500;p53"/>
              <p:cNvGrpSpPr/>
              <p:nvPr/>
            </p:nvGrpSpPr>
            <p:grpSpPr>
              <a:xfrm>
                <a:off x="6922600" y="13190275"/>
                <a:ext cx="2275800" cy="584769"/>
                <a:chOff x="11756875" y="12554537"/>
                <a:chExt cx="2275800" cy="584769"/>
              </a:xfrm>
            </p:grpSpPr>
            <p:sp>
              <p:nvSpPr>
                <p:cNvPr id="501" name="Google Shape;501;p53"/>
                <p:cNvSpPr/>
                <p:nvPr/>
              </p:nvSpPr>
              <p:spPr>
                <a:xfrm>
                  <a:off x="11971375" y="12593306"/>
                  <a:ext cx="1846800" cy="546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502" name="Google Shape;502;p53"/>
                <p:cNvSpPr txBox="1"/>
                <p:nvPr/>
              </p:nvSpPr>
              <p:spPr>
                <a:xfrm>
                  <a:off x="11756875" y="12554537"/>
                  <a:ext cx="2275800" cy="414000"/>
                </a:xfrm>
                <a:prstGeom prst="rect">
                  <a:avLst/>
                </a:prstGeom>
                <a:noFill/>
                <a:ln>
                  <a:noFill/>
                </a:ln>
              </p:spPr>
              <p:txBody>
                <a:bodyPr anchorCtr="0" anchor="t" bIns="29850" lIns="29850" spcFirstLastPara="1" rIns="29850" wrap="square" tIns="29850">
                  <a:noAutofit/>
                </a:bodyPr>
                <a:lstStyle/>
                <a:p>
                  <a:pPr indent="0" lvl="0" marL="0" rtl="0" algn="ctr">
                    <a:spcBef>
                      <a:spcPts val="0"/>
                    </a:spcBef>
                    <a:spcAft>
                      <a:spcPts val="0"/>
                    </a:spcAft>
                    <a:buNone/>
                  </a:pPr>
                  <a:r>
                    <a:rPr lang="en" sz="500">
                      <a:solidFill>
                        <a:schemeClr val="lt2"/>
                      </a:solidFill>
                    </a:rPr>
                    <a:t>PHP “Cluster” </a:t>
                  </a:r>
                  <a:endParaRPr sz="500">
                    <a:solidFill>
                      <a:schemeClr val="lt2"/>
                    </a:solidFill>
                  </a:endParaRPr>
                </a:p>
                <a:p>
                  <a:pPr indent="0" lvl="0" marL="0" rtl="0" algn="ctr">
                    <a:spcBef>
                      <a:spcPts val="0"/>
                    </a:spcBef>
                    <a:spcAft>
                      <a:spcPts val="0"/>
                    </a:spcAft>
                    <a:buNone/>
                  </a:pPr>
                  <a:r>
                    <a:rPr lang="en" sz="500">
                      <a:solidFill>
                        <a:schemeClr val="lt2"/>
                      </a:solidFill>
                    </a:rPr>
                    <a:t>Controller</a:t>
                  </a:r>
                  <a:endParaRPr sz="500">
                    <a:solidFill>
                      <a:schemeClr val="lt2"/>
                    </a:solidFill>
                  </a:endParaRPr>
                </a:p>
                <a:p>
                  <a:pPr indent="0" lvl="0" marL="0" rtl="0" algn="ctr">
                    <a:spcBef>
                      <a:spcPts val="0"/>
                    </a:spcBef>
                    <a:spcAft>
                      <a:spcPts val="0"/>
                    </a:spcAft>
                    <a:buNone/>
                  </a:pPr>
                  <a:r>
                    <a:t/>
                  </a:r>
                  <a:endParaRPr sz="500">
                    <a:solidFill>
                      <a:schemeClr val="lt2"/>
                    </a:solidFill>
                  </a:endParaRPr>
                </a:p>
              </p:txBody>
            </p:sp>
          </p:grpSp>
          <p:sp>
            <p:nvSpPr>
              <p:cNvPr id="503" name="Google Shape;503;p53"/>
              <p:cNvSpPr/>
              <p:nvPr/>
            </p:nvSpPr>
            <p:spPr>
              <a:xfrm flipH="1" rot="10800000">
                <a:off x="7851925" y="14672700"/>
                <a:ext cx="409500" cy="529200"/>
              </a:xfrm>
              <a:prstGeom prst="curvedDownArrow">
                <a:avLst>
                  <a:gd fmla="val 25000" name="adj1"/>
                  <a:gd fmla="val 50000" name="adj2"/>
                  <a:gd fmla="val 25000" name="adj3"/>
                </a:avLst>
              </a:prstGeom>
              <a:solidFill>
                <a:schemeClr val="dk2"/>
              </a:solidFill>
              <a:ln>
                <a:noFill/>
              </a:ln>
            </p:spPr>
            <p:txBody>
              <a:bodyPr anchorCtr="0" anchor="ctr" bIns="29850" lIns="29850" spcFirstLastPara="1" rIns="29850" wrap="square" tIns="29850">
                <a:noAutofit/>
              </a:bodyPr>
              <a:lstStyle/>
              <a:p>
                <a:pPr indent="0" lvl="0" marL="0">
                  <a:spcBef>
                    <a:spcPts val="0"/>
                  </a:spcBef>
                  <a:spcAft>
                    <a:spcPts val="0"/>
                  </a:spcAft>
                  <a:buNone/>
                </a:pPr>
                <a:r>
                  <a:t/>
                </a:r>
                <a:endParaRPr/>
              </a:p>
            </p:txBody>
          </p:sp>
          <p:sp>
            <p:nvSpPr>
              <p:cNvPr id="504" name="Google Shape;504;p53"/>
              <p:cNvSpPr/>
              <p:nvPr/>
            </p:nvSpPr>
            <p:spPr>
              <a:xfrm flipH="1">
                <a:off x="7138300" y="14754538"/>
                <a:ext cx="1846800" cy="366600"/>
              </a:xfrm>
              <a:prstGeom prst="rect">
                <a:avLst/>
              </a:prstGeom>
              <a:solidFill>
                <a:srgbClr val="FFFFFF">
                  <a:alpha val="65380"/>
                </a:srgbClr>
              </a:solidFill>
              <a:ln>
                <a:noFill/>
              </a:ln>
            </p:spPr>
            <p:txBody>
              <a:bodyPr anchorCtr="0" anchor="ctr" bIns="29850" lIns="29850" spcFirstLastPara="1" rIns="29850" wrap="square" tIns="29850">
                <a:noAutofit/>
              </a:bodyPr>
              <a:lstStyle/>
              <a:p>
                <a:pPr indent="0" lvl="0" marL="0" rtl="0" algn="ctr">
                  <a:spcBef>
                    <a:spcPts val="0"/>
                  </a:spcBef>
                  <a:spcAft>
                    <a:spcPts val="0"/>
                  </a:spcAft>
                  <a:buNone/>
                </a:pPr>
                <a:r>
                  <a:rPr b="1" lang="en" sz="500"/>
                  <a:t>Query for (Not Clustered) Results</a:t>
                </a:r>
                <a:endParaRPr b="1" sz="500"/>
              </a:p>
            </p:txBody>
          </p:sp>
          <p:cxnSp>
            <p:nvCxnSpPr>
              <p:cNvPr id="505" name="Google Shape;505;p53"/>
              <p:cNvCxnSpPr>
                <a:endCxn id="494" idx="3"/>
              </p:cNvCxnSpPr>
              <p:nvPr/>
            </p:nvCxnSpPr>
            <p:spPr>
              <a:xfrm flipH="1" rot="-5400000">
                <a:off x="7815687" y="15720600"/>
                <a:ext cx="2280000" cy="176400"/>
              </a:xfrm>
              <a:prstGeom prst="curvedConnector4">
                <a:avLst>
                  <a:gd fmla="val 20885" name="adj1"/>
                  <a:gd fmla="val 210938" name="adj2"/>
                </a:avLst>
              </a:prstGeom>
              <a:noFill/>
              <a:ln cap="flat" cmpd="sng" w="28575">
                <a:solidFill>
                  <a:schemeClr val="dk2"/>
                </a:solidFill>
                <a:prstDash val="solid"/>
                <a:round/>
                <a:headEnd len="med" w="med" type="stealth"/>
                <a:tailEnd len="med" w="med" type="none"/>
              </a:ln>
            </p:spPr>
          </p:cxnSp>
        </p:grpSp>
        <p:sp>
          <p:nvSpPr>
            <p:cNvPr id="506" name="Google Shape;506;p53"/>
            <p:cNvSpPr txBox="1"/>
            <p:nvPr/>
          </p:nvSpPr>
          <p:spPr>
            <a:xfrm>
              <a:off x="7146025" y="15901850"/>
              <a:ext cx="5773800" cy="307800"/>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1" lang="en" sz="500">
                  <a:solidFill>
                    <a:srgbClr val="0071EE"/>
                  </a:solidFill>
                  <a:latin typeface="Helvetica Neue"/>
                  <a:ea typeface="Helvetica Neue"/>
                  <a:cs typeface="Helvetica Neue"/>
                  <a:sym typeface="Helvetica Neue"/>
                </a:rPr>
                <a:t>Figure 1.</a:t>
              </a:r>
              <a:r>
                <a:rPr b="1" lang="en" sz="500">
                  <a:solidFill>
                    <a:srgbClr val="0071EE"/>
                  </a:solidFill>
                  <a:latin typeface="Helvetica Neue"/>
                  <a:ea typeface="Helvetica Neue"/>
                  <a:cs typeface="Helvetica Neue"/>
                  <a:sym typeface="Helvetica Neue"/>
                </a:rPr>
                <a:t>1</a:t>
              </a:r>
              <a:r>
                <a:rPr b="1" lang="en" sz="500">
                  <a:solidFill>
                    <a:srgbClr val="0071EE"/>
                  </a:solidFill>
                  <a:latin typeface="Helvetica Neue"/>
                  <a:ea typeface="Helvetica Neue"/>
                  <a:cs typeface="Helvetica Neue"/>
                  <a:sym typeface="Helvetica Neue"/>
                </a:rPr>
                <a:t>. </a:t>
              </a:r>
              <a:r>
                <a:rPr lang="en" sz="500">
                  <a:solidFill>
                    <a:srgbClr val="0071EE"/>
                  </a:solidFill>
                  <a:latin typeface="Helvetica Neue"/>
                  <a:ea typeface="Helvetica Neue"/>
                  <a:cs typeface="Helvetica Neue"/>
                  <a:sym typeface="Helvetica Neue"/>
                </a:rPr>
                <a:t>AAN</a:t>
              </a:r>
              <a:r>
                <a:rPr lang="en" sz="500">
                  <a:solidFill>
                    <a:srgbClr val="0071EE"/>
                  </a:solidFill>
                  <a:latin typeface="Helvetica Neue"/>
                  <a:ea typeface="Helvetica Neue"/>
                  <a:cs typeface="Helvetica Neue"/>
                  <a:sym typeface="Helvetica Neue"/>
                </a:rPr>
                <a:t> “Search &amp; Cluster Resources” Architecture </a:t>
              </a:r>
              <a:endParaRPr sz="500"/>
            </a:p>
          </p:txBody>
        </p:sp>
      </p:grpSp>
      <p:sp>
        <p:nvSpPr>
          <p:cNvPr id="507" name="Google Shape;507;p53"/>
          <p:cNvSpPr txBox="1"/>
          <p:nvPr/>
        </p:nvSpPr>
        <p:spPr>
          <a:xfrm>
            <a:off x="276133" y="3379162"/>
            <a:ext cx="1959100" cy="927750"/>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1" lang="en" sz="600">
                <a:solidFill>
                  <a:srgbClr val="0071EE"/>
                </a:solidFill>
                <a:latin typeface="Helvetica Neue"/>
                <a:ea typeface="Helvetica Neue"/>
                <a:cs typeface="Helvetica Neue"/>
                <a:sym typeface="Helvetica Neue"/>
              </a:rPr>
              <a:t>Domain-Specified Search Engine</a:t>
            </a:r>
            <a:r>
              <a:rPr b="1" lang="en" sz="600">
                <a:solidFill>
                  <a:srgbClr val="0071EE"/>
                </a:solidFill>
                <a:latin typeface="Helvetica Neue"/>
                <a:ea typeface="Helvetica Neue"/>
                <a:cs typeface="Helvetica Neue"/>
                <a:sym typeface="Helvetica Neue"/>
              </a:rPr>
              <a:t>:</a:t>
            </a:r>
            <a:r>
              <a:rPr lang="en" sz="600">
                <a:latin typeface="Helvetica Neue"/>
                <a:ea typeface="Helvetica Neue"/>
                <a:cs typeface="Helvetica Neue"/>
                <a:sym typeface="Helvetica Neue"/>
              </a:rPr>
              <a:t> </a:t>
            </a:r>
            <a:r>
              <a:rPr lang="en" sz="500">
                <a:latin typeface="Helvetica Neue"/>
                <a:ea typeface="Helvetica Neue"/>
                <a:cs typeface="Helvetica Neue"/>
                <a:sym typeface="Helvetica Neue"/>
              </a:rPr>
              <a:t>To index a new website, a user simply specifies a website domain and some storage information. The application then scrapes the website’s html pages, saves the files locally (for quicker access by further processing) and posts the extracted information to SOLR. It  computes page similarity scores using TF-IDF and cosine similarity (for every page pairs’ titles, urls, HTML contents, and extracted plaintext) and posts this MySQL. The application also enables semantic similarity searches for the extracted plaintext by posting the results to SOLR as an additional document field, “blurred_plaintext_.” </a:t>
            </a:r>
            <a:endParaRPr sz="500"/>
          </a:p>
        </p:txBody>
      </p:sp>
      <p:graphicFrame>
        <p:nvGraphicFramePr>
          <p:cNvPr id="508" name="Google Shape;508;p53"/>
          <p:cNvGraphicFramePr/>
          <p:nvPr/>
        </p:nvGraphicFramePr>
        <p:xfrm>
          <a:off x="4727242" y="4127255"/>
          <a:ext cx="3000000" cy="3000000"/>
        </p:xfrm>
        <a:graphic>
          <a:graphicData uri="http://schemas.openxmlformats.org/drawingml/2006/table">
            <a:tbl>
              <a:tblPr>
                <a:noFill/>
                <a:tableStyleId>{4A68EC47-8104-4B8C-AC1E-76EB054D35C6}</a:tableStyleId>
              </a:tblPr>
              <a:tblGrid>
                <a:gridCol w="253300"/>
                <a:gridCol w="300925"/>
                <a:gridCol w="370775"/>
              </a:tblGrid>
              <a:tr h="87300">
                <a:tc gridSpan="3">
                  <a:txBody>
                    <a:bodyPr>
                      <a:noAutofit/>
                    </a:bodyPr>
                    <a:lstStyle/>
                    <a:p>
                      <a:pPr indent="0" lvl="0" marL="0" rtl="0" algn="ctr">
                        <a:spcBef>
                          <a:spcPts val="0"/>
                        </a:spcBef>
                        <a:spcAft>
                          <a:spcPts val="0"/>
                        </a:spcAft>
                        <a:buNone/>
                      </a:pPr>
                      <a:r>
                        <a:rPr lang="en" sz="400">
                          <a:latin typeface="Content"/>
                          <a:ea typeface="Content"/>
                          <a:cs typeface="Content"/>
                          <a:sym typeface="Content"/>
                        </a:rPr>
                        <a:t>Did you think the clustered or not clustered results were more useful?</a:t>
                      </a:r>
                      <a:endParaRPr sz="400">
                        <a:latin typeface="Content"/>
                        <a:ea typeface="Content"/>
                        <a:cs typeface="Content"/>
                        <a:sym typeface="Content"/>
                      </a:endParaRPr>
                    </a:p>
                  </a:txBody>
                  <a:tcPr marT="19850" marB="19850" marR="21175" marL="21175"/>
                </a:tc>
                <a:tc hMerge="1"/>
                <a:tc hMerge="1"/>
              </a:tr>
              <a:tr h="96825">
                <a:tc>
                  <a:txBody>
                    <a:bodyPr>
                      <a:noAutofit/>
                    </a:bodyPr>
                    <a:lstStyle/>
                    <a:p>
                      <a:pPr indent="0" lvl="0" marL="0" rtl="0">
                        <a:spcBef>
                          <a:spcPts val="0"/>
                        </a:spcBef>
                        <a:spcAft>
                          <a:spcPts val="0"/>
                        </a:spcAft>
                        <a:buNone/>
                      </a:pPr>
                      <a:r>
                        <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Clustered</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Not Clustered</a:t>
                      </a:r>
                      <a:endParaRPr sz="400">
                        <a:latin typeface="Content"/>
                        <a:ea typeface="Content"/>
                        <a:cs typeface="Content"/>
                        <a:sym typeface="Content"/>
                      </a:endParaRPr>
                    </a:p>
                  </a:txBody>
                  <a:tcPr marT="19850" marB="19850" marR="21175" marL="21175"/>
                </a:tc>
              </a:tr>
              <a:tr h="3950">
                <a:tc>
                  <a:txBody>
                    <a:bodyPr>
                      <a:noAutofit/>
                    </a:bodyPr>
                    <a:lstStyle/>
                    <a:p>
                      <a:pPr indent="0" lvl="0" marL="0" rtl="0">
                        <a:spcBef>
                          <a:spcPts val="0"/>
                        </a:spcBef>
                        <a:spcAft>
                          <a:spcPts val="0"/>
                        </a:spcAft>
                        <a:buNone/>
                      </a:pPr>
                      <a:r>
                        <a:rPr lang="en" sz="400">
                          <a:latin typeface="Content"/>
                          <a:ea typeface="Content"/>
                          <a:cs typeface="Content"/>
                          <a:sym typeface="Content"/>
                        </a:rPr>
                        <a:t>Query 1</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8</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15</a:t>
                      </a:r>
                      <a:endParaRPr sz="400">
                        <a:latin typeface="Content"/>
                        <a:ea typeface="Content"/>
                        <a:cs typeface="Content"/>
                        <a:sym typeface="Content"/>
                      </a:endParaRPr>
                    </a:p>
                  </a:txBody>
                  <a:tcPr marT="19850" marB="19850" marR="21175" marL="21175"/>
                </a:tc>
              </a:tr>
              <a:tr h="3950">
                <a:tc>
                  <a:txBody>
                    <a:bodyPr>
                      <a:noAutofit/>
                    </a:bodyPr>
                    <a:lstStyle/>
                    <a:p>
                      <a:pPr indent="0" lvl="0" marL="0" rtl="0">
                        <a:spcBef>
                          <a:spcPts val="0"/>
                        </a:spcBef>
                        <a:spcAft>
                          <a:spcPts val="0"/>
                        </a:spcAft>
                        <a:buNone/>
                      </a:pPr>
                      <a:r>
                        <a:rPr lang="en" sz="400">
                          <a:latin typeface="Content"/>
                          <a:ea typeface="Content"/>
                          <a:cs typeface="Content"/>
                          <a:sym typeface="Content"/>
                        </a:rPr>
                        <a:t>Query 2</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16</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7</a:t>
                      </a:r>
                      <a:endParaRPr sz="400">
                        <a:latin typeface="Content"/>
                        <a:ea typeface="Content"/>
                        <a:cs typeface="Content"/>
                        <a:sym typeface="Content"/>
                      </a:endParaRPr>
                    </a:p>
                  </a:txBody>
                  <a:tcPr marT="19850" marB="19850" marR="21175" marL="21175"/>
                </a:tc>
              </a:tr>
              <a:tr h="3950">
                <a:tc>
                  <a:txBody>
                    <a:bodyPr>
                      <a:noAutofit/>
                    </a:bodyPr>
                    <a:lstStyle/>
                    <a:p>
                      <a:pPr indent="0" lvl="0" marL="0" rtl="0">
                        <a:spcBef>
                          <a:spcPts val="0"/>
                        </a:spcBef>
                        <a:spcAft>
                          <a:spcPts val="0"/>
                        </a:spcAft>
                        <a:buNone/>
                      </a:pPr>
                      <a:r>
                        <a:rPr lang="en" sz="400">
                          <a:latin typeface="Content"/>
                          <a:ea typeface="Content"/>
                          <a:cs typeface="Content"/>
                          <a:sym typeface="Content"/>
                        </a:rPr>
                        <a:t>Query 3</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13</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10</a:t>
                      </a:r>
                      <a:endParaRPr sz="400">
                        <a:latin typeface="Content"/>
                        <a:ea typeface="Content"/>
                        <a:cs typeface="Content"/>
                        <a:sym typeface="Content"/>
                      </a:endParaRPr>
                    </a:p>
                  </a:txBody>
                  <a:tcPr marT="19850" marB="19850" marR="21175" marL="21175"/>
                </a:tc>
              </a:tr>
              <a:tr h="3950">
                <a:tc>
                  <a:txBody>
                    <a:bodyPr>
                      <a:noAutofit/>
                    </a:bodyPr>
                    <a:lstStyle/>
                    <a:p>
                      <a:pPr indent="0" lvl="0" marL="0" rtl="0">
                        <a:spcBef>
                          <a:spcPts val="0"/>
                        </a:spcBef>
                        <a:spcAft>
                          <a:spcPts val="0"/>
                        </a:spcAft>
                        <a:buNone/>
                      </a:pPr>
                      <a:r>
                        <a:rPr lang="en" sz="400">
                          <a:latin typeface="Content"/>
                          <a:ea typeface="Content"/>
                          <a:cs typeface="Content"/>
                          <a:sym typeface="Content"/>
                        </a:rPr>
                        <a:t>Total</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37</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32</a:t>
                      </a:r>
                      <a:endParaRPr sz="400">
                        <a:latin typeface="Content"/>
                        <a:ea typeface="Content"/>
                        <a:cs typeface="Content"/>
                        <a:sym typeface="Content"/>
                      </a:endParaRPr>
                    </a:p>
                  </a:txBody>
                  <a:tcPr marT="19850" marB="19850" marR="21175" marL="21175"/>
                </a:tc>
              </a:tr>
            </a:tbl>
          </a:graphicData>
        </a:graphic>
      </p:graphicFrame>
      <p:graphicFrame>
        <p:nvGraphicFramePr>
          <p:cNvPr id="509" name="Google Shape;509;p53"/>
          <p:cNvGraphicFramePr/>
          <p:nvPr/>
        </p:nvGraphicFramePr>
        <p:xfrm>
          <a:off x="5739892" y="4127255"/>
          <a:ext cx="3000000" cy="3000000"/>
        </p:xfrm>
        <a:graphic>
          <a:graphicData uri="http://schemas.openxmlformats.org/drawingml/2006/table">
            <a:tbl>
              <a:tblPr>
                <a:noFill/>
                <a:tableStyleId>{4A68EC47-8104-4B8C-AC1E-76EB054D35C6}</a:tableStyleId>
              </a:tblPr>
              <a:tblGrid>
                <a:gridCol w="235175"/>
                <a:gridCol w="179775"/>
                <a:gridCol w="165675"/>
                <a:gridCol w="302575"/>
              </a:tblGrid>
              <a:tr h="140700">
                <a:tc gridSpan="4">
                  <a:txBody>
                    <a:bodyPr>
                      <a:noAutofit/>
                    </a:bodyPr>
                    <a:lstStyle/>
                    <a:p>
                      <a:pPr indent="0" lvl="0" marL="0" rtl="0" algn="ctr">
                        <a:spcBef>
                          <a:spcPts val="0"/>
                        </a:spcBef>
                        <a:spcAft>
                          <a:spcPts val="0"/>
                        </a:spcAft>
                        <a:buNone/>
                      </a:pPr>
                      <a:r>
                        <a:rPr lang="en" sz="400">
                          <a:latin typeface="Content"/>
                          <a:ea typeface="Content"/>
                          <a:cs typeface="Content"/>
                          <a:sym typeface="Content"/>
                        </a:rPr>
                        <a:t>Did you think the cluster keywords/summaries were useful?</a:t>
                      </a:r>
                      <a:endParaRPr sz="400">
                        <a:latin typeface="Content"/>
                        <a:ea typeface="Content"/>
                        <a:cs typeface="Content"/>
                        <a:sym typeface="Content"/>
                      </a:endParaRPr>
                    </a:p>
                  </a:txBody>
                  <a:tcPr marT="19850" marB="19850" marR="21175" marL="21175"/>
                </a:tc>
                <a:tc hMerge="1"/>
                <a:tc hMerge="1"/>
                <a:tc hMerge="1"/>
              </a:tr>
              <a:tr h="96825">
                <a:tc>
                  <a:txBody>
                    <a:bodyPr>
                      <a:noAutofit/>
                    </a:bodyPr>
                    <a:lstStyle/>
                    <a:p>
                      <a:pPr indent="0" lvl="0" marL="0" rtl="0">
                        <a:spcBef>
                          <a:spcPts val="0"/>
                        </a:spcBef>
                        <a:spcAft>
                          <a:spcPts val="0"/>
                        </a:spcAft>
                        <a:buNone/>
                      </a:pPr>
                      <a:r>
                        <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Yes</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No</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Other</a:t>
                      </a:r>
                      <a:endParaRPr sz="400">
                        <a:latin typeface="Content"/>
                        <a:ea typeface="Content"/>
                        <a:cs typeface="Content"/>
                        <a:sym typeface="Content"/>
                      </a:endParaRPr>
                    </a:p>
                  </a:txBody>
                  <a:tcPr marT="19850" marB="19850" marR="21175" marL="21175"/>
                </a:tc>
              </a:tr>
              <a:tr h="88625">
                <a:tc>
                  <a:txBody>
                    <a:bodyPr>
                      <a:noAutofit/>
                    </a:bodyPr>
                    <a:lstStyle/>
                    <a:p>
                      <a:pPr indent="0" lvl="0" marL="0" rtl="0">
                        <a:spcBef>
                          <a:spcPts val="0"/>
                        </a:spcBef>
                        <a:spcAft>
                          <a:spcPts val="0"/>
                        </a:spcAft>
                        <a:buNone/>
                      </a:pPr>
                      <a:r>
                        <a:rPr lang="en" sz="400">
                          <a:latin typeface="Content"/>
                          <a:ea typeface="Content"/>
                          <a:cs typeface="Content"/>
                          <a:sym typeface="Content"/>
                        </a:rPr>
                        <a:t>Query 1</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9</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12</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2</a:t>
                      </a:r>
                      <a:endParaRPr sz="400">
                        <a:latin typeface="Content"/>
                        <a:ea typeface="Content"/>
                        <a:cs typeface="Content"/>
                        <a:sym typeface="Content"/>
                      </a:endParaRPr>
                    </a:p>
                  </a:txBody>
                  <a:tcPr marT="19850" marB="19850" marR="21175" marL="21175"/>
                </a:tc>
              </a:tr>
              <a:tr h="88625">
                <a:tc>
                  <a:txBody>
                    <a:bodyPr>
                      <a:noAutofit/>
                    </a:bodyPr>
                    <a:lstStyle/>
                    <a:p>
                      <a:pPr indent="0" lvl="0" marL="0" rtl="0">
                        <a:spcBef>
                          <a:spcPts val="0"/>
                        </a:spcBef>
                        <a:spcAft>
                          <a:spcPts val="0"/>
                        </a:spcAft>
                        <a:buNone/>
                      </a:pPr>
                      <a:r>
                        <a:rPr lang="en" sz="400">
                          <a:latin typeface="Content"/>
                          <a:ea typeface="Content"/>
                          <a:cs typeface="Content"/>
                          <a:sym typeface="Content"/>
                        </a:rPr>
                        <a:t>Query 2</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16</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5</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2</a:t>
                      </a:r>
                      <a:endParaRPr sz="400">
                        <a:latin typeface="Content"/>
                        <a:ea typeface="Content"/>
                        <a:cs typeface="Content"/>
                        <a:sym typeface="Content"/>
                      </a:endParaRPr>
                    </a:p>
                  </a:txBody>
                  <a:tcPr marT="19850" marB="19850" marR="21175" marL="21175"/>
                </a:tc>
              </a:tr>
              <a:tr h="88625">
                <a:tc>
                  <a:txBody>
                    <a:bodyPr>
                      <a:noAutofit/>
                    </a:bodyPr>
                    <a:lstStyle/>
                    <a:p>
                      <a:pPr indent="0" lvl="0" marL="0" rtl="0">
                        <a:spcBef>
                          <a:spcPts val="0"/>
                        </a:spcBef>
                        <a:spcAft>
                          <a:spcPts val="0"/>
                        </a:spcAft>
                        <a:buNone/>
                      </a:pPr>
                      <a:r>
                        <a:rPr lang="en" sz="400">
                          <a:latin typeface="Content"/>
                          <a:ea typeface="Content"/>
                          <a:cs typeface="Content"/>
                          <a:sym typeface="Content"/>
                        </a:rPr>
                        <a:t>Query 3</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10</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11</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2</a:t>
                      </a:r>
                      <a:endParaRPr sz="400">
                        <a:latin typeface="Content"/>
                        <a:ea typeface="Content"/>
                        <a:cs typeface="Content"/>
                        <a:sym typeface="Content"/>
                      </a:endParaRPr>
                    </a:p>
                  </a:txBody>
                  <a:tcPr marT="19850" marB="19850" marR="21175" marL="21175"/>
                </a:tc>
              </a:tr>
              <a:tr h="88625">
                <a:tc>
                  <a:txBody>
                    <a:bodyPr>
                      <a:noAutofit/>
                    </a:bodyPr>
                    <a:lstStyle/>
                    <a:p>
                      <a:pPr indent="0" lvl="0" marL="0" rtl="0">
                        <a:spcBef>
                          <a:spcPts val="0"/>
                        </a:spcBef>
                        <a:spcAft>
                          <a:spcPts val="0"/>
                        </a:spcAft>
                        <a:buNone/>
                      </a:pPr>
                      <a:r>
                        <a:rPr lang="en" sz="400">
                          <a:latin typeface="Content"/>
                          <a:ea typeface="Content"/>
                          <a:cs typeface="Content"/>
                          <a:sym typeface="Content"/>
                        </a:rPr>
                        <a:t>Total</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35</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28</a:t>
                      </a:r>
                      <a:endParaRPr sz="400">
                        <a:latin typeface="Content"/>
                        <a:ea typeface="Content"/>
                        <a:cs typeface="Content"/>
                        <a:sym typeface="Content"/>
                      </a:endParaRPr>
                    </a:p>
                  </a:txBody>
                  <a:tcPr marT="19850" marB="19850" marR="21175" marL="21175"/>
                </a:tc>
                <a:tc>
                  <a:txBody>
                    <a:bodyPr>
                      <a:noAutofit/>
                    </a:bodyPr>
                    <a:lstStyle/>
                    <a:p>
                      <a:pPr indent="0" lvl="0" marL="0" rtl="0">
                        <a:spcBef>
                          <a:spcPts val="0"/>
                        </a:spcBef>
                        <a:spcAft>
                          <a:spcPts val="0"/>
                        </a:spcAft>
                        <a:buNone/>
                      </a:pPr>
                      <a:r>
                        <a:rPr lang="en" sz="400">
                          <a:latin typeface="Content"/>
                          <a:ea typeface="Content"/>
                          <a:cs typeface="Content"/>
                          <a:sym typeface="Content"/>
                        </a:rPr>
                        <a:t>6</a:t>
                      </a:r>
                      <a:endParaRPr sz="400">
                        <a:latin typeface="Content"/>
                        <a:ea typeface="Content"/>
                        <a:cs typeface="Content"/>
                        <a:sym typeface="Content"/>
                      </a:endParaRPr>
                    </a:p>
                  </a:txBody>
                  <a:tcPr marT="19850" marB="19850" marR="21175" marL="21175"/>
                </a:tc>
              </a:tr>
            </a:tbl>
          </a:graphicData>
        </a:graphic>
      </p:graphicFrame>
      <p:sp>
        <p:nvSpPr>
          <p:cNvPr id="510" name="Google Shape;510;p53"/>
          <p:cNvSpPr txBox="1"/>
          <p:nvPr/>
        </p:nvSpPr>
        <p:spPr>
          <a:xfrm>
            <a:off x="6866475" y="2183301"/>
            <a:ext cx="1817900" cy="144375"/>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800">
                <a:solidFill>
                  <a:srgbClr val="0071EE"/>
                </a:solidFill>
                <a:latin typeface="Helvetica Neue"/>
                <a:ea typeface="Helvetica Neue"/>
                <a:cs typeface="Helvetica Neue"/>
                <a:sym typeface="Helvetica Neue"/>
              </a:rPr>
              <a:t>Cluster Evaluation &amp; Results</a:t>
            </a:r>
            <a:endParaRPr sz="500"/>
          </a:p>
        </p:txBody>
      </p:sp>
      <p:sp>
        <p:nvSpPr>
          <p:cNvPr id="511" name="Google Shape;511;p53"/>
          <p:cNvSpPr txBox="1"/>
          <p:nvPr/>
        </p:nvSpPr>
        <p:spPr>
          <a:xfrm>
            <a:off x="6866488" y="2321148"/>
            <a:ext cx="2102900" cy="894469"/>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500">
                <a:latin typeface="Helvetica Neue"/>
                <a:ea typeface="Helvetica Neue"/>
                <a:cs typeface="Helvetica Neue"/>
                <a:sym typeface="Helvetica Neue"/>
              </a:rPr>
              <a:t>Clustering and summarization are difficult to evaluate as there is often no direct “ground truth” comparisons. I thus decided to conduct a user study for my domain-constrained search engine. Due to time and resource constraints, I chose one set of a clustering, summarization, and ranking algorithms to test: DBSCAN, RAKE, and max_score. Participants were given three queries with the domain the search was performed upon, as well as the general goal for the search. They were provided with both the clustered and unclustered search results, and asked to answer some questions evaluating whether the clustering and summarization were helpful. See results in Figure 4.</a:t>
            </a:r>
            <a:endParaRPr sz="500">
              <a:latin typeface="Helvetica Neue"/>
              <a:ea typeface="Helvetica Neue"/>
              <a:cs typeface="Helvetica Neue"/>
              <a:sym typeface="Helvetica Neue"/>
            </a:endParaRPr>
          </a:p>
          <a:p>
            <a:pPr indent="0" lvl="0" marL="0" marR="0" rtl="0" algn="l">
              <a:spcBef>
                <a:spcPts val="0"/>
              </a:spcBef>
              <a:spcAft>
                <a:spcPts val="0"/>
              </a:spcAft>
              <a:buNone/>
            </a:pPr>
            <a:r>
              <a:t/>
            </a:r>
            <a:endParaRPr sz="500">
              <a:latin typeface="Helvetica Neue"/>
              <a:ea typeface="Helvetica Neue"/>
              <a:cs typeface="Helvetica Neue"/>
              <a:sym typeface="Helvetica Neue"/>
            </a:endParaRPr>
          </a:p>
          <a:p>
            <a:pPr indent="0" lvl="0" marL="0" marR="0" rtl="0" algn="l">
              <a:spcBef>
                <a:spcPts val="0"/>
              </a:spcBef>
              <a:spcAft>
                <a:spcPts val="0"/>
              </a:spcAft>
              <a:buNone/>
            </a:pPr>
            <a:r>
              <a:t/>
            </a:r>
            <a:endParaRPr sz="500">
              <a:latin typeface="Helvetica Neue"/>
              <a:ea typeface="Helvetica Neue"/>
              <a:cs typeface="Helvetica Neue"/>
              <a:sym typeface="Helvetica Neue"/>
            </a:endParaRPr>
          </a:p>
          <a:p>
            <a:pPr indent="0" lvl="0" marL="0" rtl="0">
              <a:spcBef>
                <a:spcPts val="0"/>
              </a:spcBef>
              <a:spcAft>
                <a:spcPts val="0"/>
              </a:spcAft>
              <a:buClr>
                <a:schemeClr val="dk1"/>
              </a:buClr>
              <a:buFont typeface="Arial"/>
              <a:buNone/>
            </a:pPr>
            <a:r>
              <a:t/>
            </a:r>
            <a:endParaRPr sz="5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500">
              <a:latin typeface="Helvetica Neue"/>
              <a:ea typeface="Helvetica Neue"/>
              <a:cs typeface="Helvetica Neue"/>
              <a:sym typeface="Helvetica Neue"/>
            </a:endParaRPr>
          </a:p>
        </p:txBody>
      </p:sp>
      <p:sp>
        <p:nvSpPr>
          <p:cNvPr id="512" name="Google Shape;512;p53"/>
          <p:cNvSpPr txBox="1"/>
          <p:nvPr/>
        </p:nvSpPr>
        <p:spPr>
          <a:xfrm>
            <a:off x="276133" y="4215748"/>
            <a:ext cx="1959100" cy="927750"/>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t/>
            </a:r>
            <a:endParaRPr sz="500">
              <a:latin typeface="Helvetica Neue"/>
              <a:ea typeface="Helvetica Neue"/>
              <a:cs typeface="Helvetica Neue"/>
              <a:sym typeface="Helvetica Neue"/>
            </a:endParaRPr>
          </a:p>
          <a:p>
            <a:pPr indent="0" lvl="0" marL="0" rtl="0">
              <a:spcBef>
                <a:spcPts val="0"/>
              </a:spcBef>
              <a:spcAft>
                <a:spcPts val="0"/>
              </a:spcAft>
              <a:buNone/>
            </a:pPr>
            <a:r>
              <a:rPr lang="en" sz="500">
                <a:solidFill>
                  <a:schemeClr val="dk1"/>
                </a:solidFill>
                <a:latin typeface="Helvetica Neue"/>
                <a:ea typeface="Helvetica Neue"/>
                <a:cs typeface="Helvetica Neue"/>
                <a:sym typeface="Helvetica Neue"/>
              </a:rPr>
              <a:t>To search, the user specifies an already indexed domain, the search query, and optionally one of a selection of the implemented clustering, summarization, and ranking algorithms (defaults are DBSCAN, RAKE, and max_score). The application conducts a SOLR search for relevant documents. It retrieves the precomputed cosine similarity scores in MySQL for those documents to compute and populate a distance matrix. It passes this matrix into the specified clustering algorithm to generate clusters. These clusters are then summarized, ranked, and returned for display.</a:t>
            </a:r>
            <a:endParaRPr sz="500">
              <a:solidFill>
                <a:schemeClr val="dk1"/>
              </a:solidFill>
            </a:endParaRPr>
          </a:p>
          <a:p>
            <a:pPr indent="0" lvl="0" marL="0" marR="0" rtl="0" algn="l">
              <a:spcBef>
                <a:spcPts val="0"/>
              </a:spcBef>
              <a:spcAft>
                <a:spcPts val="0"/>
              </a:spcAft>
              <a:buNone/>
            </a:pPr>
            <a:br>
              <a:rPr lang="en" sz="500">
                <a:latin typeface="Helvetica Neue"/>
                <a:ea typeface="Helvetica Neue"/>
                <a:cs typeface="Helvetica Neue"/>
                <a:sym typeface="Helvetica Neue"/>
              </a:rPr>
            </a:br>
            <a:endParaRPr sz="500"/>
          </a:p>
        </p:txBody>
      </p:sp>
      <p:sp>
        <p:nvSpPr>
          <p:cNvPr id="513" name="Google Shape;513;p53"/>
          <p:cNvSpPr txBox="1"/>
          <p:nvPr/>
        </p:nvSpPr>
        <p:spPr>
          <a:xfrm>
            <a:off x="4727242" y="4825141"/>
            <a:ext cx="1959100" cy="163688"/>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1" lang="en" sz="500">
                <a:solidFill>
                  <a:srgbClr val="0071EE"/>
                </a:solidFill>
                <a:latin typeface="Helvetica Neue"/>
                <a:ea typeface="Helvetica Neue"/>
                <a:cs typeface="Helvetica Neue"/>
                <a:sym typeface="Helvetica Neue"/>
              </a:rPr>
              <a:t>Figure </a:t>
            </a:r>
            <a:r>
              <a:rPr b="1" lang="en" sz="500">
                <a:solidFill>
                  <a:srgbClr val="0071EE"/>
                </a:solidFill>
                <a:latin typeface="Helvetica Neue"/>
                <a:ea typeface="Helvetica Neue"/>
                <a:cs typeface="Helvetica Neue"/>
                <a:sym typeface="Helvetica Neue"/>
              </a:rPr>
              <a:t>4</a:t>
            </a:r>
            <a:r>
              <a:rPr b="1" lang="en" sz="500">
                <a:solidFill>
                  <a:srgbClr val="0071EE"/>
                </a:solidFill>
                <a:latin typeface="Helvetica Neue"/>
                <a:ea typeface="Helvetica Neue"/>
                <a:cs typeface="Helvetica Neue"/>
                <a:sym typeface="Helvetica Neue"/>
              </a:rPr>
              <a:t>. </a:t>
            </a:r>
            <a:r>
              <a:rPr lang="en" sz="500">
                <a:solidFill>
                  <a:srgbClr val="0071EE"/>
                </a:solidFill>
                <a:latin typeface="Helvetica Neue"/>
                <a:ea typeface="Helvetica Neue"/>
                <a:cs typeface="Helvetica Neue"/>
                <a:sym typeface="Helvetica Neue"/>
              </a:rPr>
              <a:t>Number of participant responses to the question about clustered result  usefulness, broken down by query and response.</a:t>
            </a:r>
            <a:endParaRPr sz="500"/>
          </a:p>
        </p:txBody>
      </p:sp>
      <p:pic>
        <p:nvPicPr>
          <p:cNvPr id="514" name="Google Shape;514;p53"/>
          <p:cNvPicPr preferRelativeResize="0"/>
          <p:nvPr/>
        </p:nvPicPr>
        <p:blipFill>
          <a:blip r:embed="rId5">
            <a:alphaModFix/>
          </a:blip>
          <a:stretch>
            <a:fillRect/>
          </a:stretch>
        </p:blipFill>
        <p:spPr>
          <a:xfrm>
            <a:off x="4747475" y="2432469"/>
            <a:ext cx="1748682" cy="1247344"/>
          </a:xfrm>
          <a:prstGeom prst="rect">
            <a:avLst/>
          </a:prstGeom>
          <a:noFill/>
          <a:ln>
            <a:noFill/>
          </a:ln>
        </p:spPr>
      </p:pic>
      <p:sp>
        <p:nvSpPr>
          <p:cNvPr id="515" name="Google Shape;515;p53"/>
          <p:cNvSpPr txBox="1"/>
          <p:nvPr/>
        </p:nvSpPr>
        <p:spPr>
          <a:xfrm>
            <a:off x="4747475" y="3716648"/>
            <a:ext cx="1817900" cy="278906"/>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1" lang="en" sz="500">
                <a:solidFill>
                  <a:srgbClr val="0071EE"/>
                </a:solidFill>
                <a:latin typeface="Helvetica Neue"/>
                <a:ea typeface="Helvetica Neue"/>
                <a:cs typeface="Helvetica Neue"/>
                <a:sym typeface="Helvetica Neue"/>
              </a:rPr>
              <a:t>Figure </a:t>
            </a:r>
            <a:r>
              <a:rPr b="1" lang="en" sz="500">
                <a:solidFill>
                  <a:srgbClr val="0071EE"/>
                </a:solidFill>
                <a:latin typeface="Helvetica Neue"/>
                <a:ea typeface="Helvetica Neue"/>
                <a:cs typeface="Helvetica Neue"/>
                <a:sym typeface="Helvetica Neue"/>
              </a:rPr>
              <a:t>3</a:t>
            </a:r>
            <a:r>
              <a:rPr b="1" lang="en" sz="500">
                <a:solidFill>
                  <a:srgbClr val="0071EE"/>
                </a:solidFill>
                <a:latin typeface="Helvetica Neue"/>
                <a:ea typeface="Helvetica Neue"/>
                <a:cs typeface="Helvetica Neue"/>
                <a:sym typeface="Helvetica Neue"/>
              </a:rPr>
              <a:t>. </a:t>
            </a:r>
            <a:r>
              <a:rPr lang="en" sz="500">
                <a:solidFill>
                  <a:srgbClr val="0071EE"/>
                </a:solidFill>
                <a:latin typeface="Helvetica Neue"/>
                <a:ea typeface="Helvetica Neue"/>
                <a:cs typeface="Helvetica Neue"/>
                <a:sym typeface="Helvetica Neue"/>
              </a:rPr>
              <a:t>Snapshot of part of the returned clustered search results by the domain-specific search engine for the query “help on mortgage” on domain “nhsofnewhaven.org” using DBSCAN, RAKE, and max_score plugins.</a:t>
            </a:r>
            <a:endParaRPr sz="500"/>
          </a:p>
        </p:txBody>
      </p:sp>
      <p:grpSp>
        <p:nvGrpSpPr>
          <p:cNvPr id="516" name="Google Shape;516;p53"/>
          <p:cNvGrpSpPr/>
          <p:nvPr/>
        </p:nvGrpSpPr>
        <p:grpSpPr>
          <a:xfrm>
            <a:off x="4738668" y="1141452"/>
            <a:ext cx="1924538" cy="1000438"/>
            <a:chOff x="13666575" y="3500613"/>
            <a:chExt cx="5943600" cy="3264736"/>
          </a:xfrm>
        </p:grpSpPr>
        <p:pic>
          <p:nvPicPr>
            <p:cNvPr id="517" name="Google Shape;517;p53"/>
            <p:cNvPicPr preferRelativeResize="0"/>
            <p:nvPr/>
          </p:nvPicPr>
          <p:blipFill rotWithShape="1">
            <a:blip r:embed="rId6">
              <a:alphaModFix/>
            </a:blip>
            <a:srcRect b="0" l="0" r="0" t="13904"/>
            <a:stretch/>
          </p:blipFill>
          <p:spPr>
            <a:xfrm>
              <a:off x="13666575" y="3739286"/>
              <a:ext cx="5943600" cy="3026063"/>
            </a:xfrm>
            <a:prstGeom prst="rect">
              <a:avLst/>
            </a:prstGeom>
            <a:noFill/>
            <a:ln>
              <a:noFill/>
            </a:ln>
          </p:spPr>
        </p:pic>
        <p:pic>
          <p:nvPicPr>
            <p:cNvPr id="518" name="Google Shape;518;p53"/>
            <p:cNvPicPr preferRelativeResize="0"/>
            <p:nvPr/>
          </p:nvPicPr>
          <p:blipFill>
            <a:blip r:embed="rId7">
              <a:alphaModFix/>
            </a:blip>
            <a:stretch>
              <a:fillRect/>
            </a:stretch>
          </p:blipFill>
          <p:spPr>
            <a:xfrm>
              <a:off x="13666575" y="3500613"/>
              <a:ext cx="5943600" cy="219075"/>
            </a:xfrm>
            <a:prstGeom prst="rect">
              <a:avLst/>
            </a:prstGeom>
            <a:noFill/>
            <a:ln>
              <a:noFill/>
            </a:ln>
          </p:spPr>
        </p:pic>
      </p:grpSp>
      <p:sp>
        <p:nvSpPr>
          <p:cNvPr id="519" name="Google Shape;519;p53"/>
          <p:cNvSpPr txBox="1"/>
          <p:nvPr/>
        </p:nvSpPr>
        <p:spPr>
          <a:xfrm>
            <a:off x="4734124" y="2183301"/>
            <a:ext cx="1947400" cy="96188"/>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b="1" lang="en" sz="500">
                <a:solidFill>
                  <a:srgbClr val="0071EE"/>
                </a:solidFill>
                <a:latin typeface="Helvetica Neue"/>
                <a:ea typeface="Helvetica Neue"/>
                <a:cs typeface="Helvetica Neue"/>
                <a:sym typeface="Helvetica Neue"/>
              </a:rPr>
              <a:t>Figure </a:t>
            </a:r>
            <a:r>
              <a:rPr b="1" lang="en" sz="500">
                <a:solidFill>
                  <a:srgbClr val="0071EE"/>
                </a:solidFill>
                <a:latin typeface="Helvetica Neue"/>
                <a:ea typeface="Helvetica Neue"/>
                <a:cs typeface="Helvetica Neue"/>
                <a:sym typeface="Helvetica Neue"/>
              </a:rPr>
              <a:t>2</a:t>
            </a:r>
            <a:r>
              <a:rPr b="1" lang="en" sz="500">
                <a:solidFill>
                  <a:srgbClr val="0071EE"/>
                </a:solidFill>
                <a:latin typeface="Helvetica Neue"/>
                <a:ea typeface="Helvetica Neue"/>
                <a:cs typeface="Helvetica Neue"/>
                <a:sym typeface="Helvetica Neue"/>
              </a:rPr>
              <a:t>. </a:t>
            </a:r>
            <a:r>
              <a:rPr lang="en" sz="500">
                <a:solidFill>
                  <a:srgbClr val="0071EE"/>
                </a:solidFill>
                <a:latin typeface="Helvetica Neue"/>
                <a:ea typeface="Helvetica Neue"/>
                <a:cs typeface="Helvetica Neue"/>
                <a:sym typeface="Helvetica Neue"/>
              </a:rPr>
              <a:t>Snapshot of part of the returned clustered search results for the query “neural networks” on AAN.</a:t>
            </a:r>
            <a:endParaRPr sz="500"/>
          </a:p>
        </p:txBody>
      </p:sp>
      <p:sp>
        <p:nvSpPr>
          <p:cNvPr id="520" name="Google Shape;520;p53"/>
          <p:cNvSpPr txBox="1"/>
          <p:nvPr/>
        </p:nvSpPr>
        <p:spPr>
          <a:xfrm>
            <a:off x="6866488" y="3216726"/>
            <a:ext cx="2102900" cy="671438"/>
          </a:xfrm>
          <a:prstGeom prst="rect">
            <a:avLst/>
          </a:prstGeom>
          <a:noFill/>
          <a:ln>
            <a:noFill/>
          </a:ln>
        </p:spPr>
        <p:txBody>
          <a:bodyPr anchorCtr="0" anchor="t" bIns="14925" lIns="29850" spcFirstLastPara="1" rIns="29850" wrap="square" tIns="14925">
            <a:noAutofit/>
          </a:bodyPr>
          <a:lstStyle/>
          <a:p>
            <a:pPr indent="0" lvl="0" marL="0" marR="0" rtl="0" algn="l">
              <a:spcBef>
                <a:spcPts val="0"/>
              </a:spcBef>
              <a:spcAft>
                <a:spcPts val="0"/>
              </a:spcAft>
              <a:buNone/>
            </a:pPr>
            <a:r>
              <a:rPr lang="en" sz="500">
                <a:latin typeface="Helvetica Neue"/>
                <a:ea typeface="Helvetica Neue"/>
                <a:cs typeface="Helvetica Neue"/>
                <a:sym typeface="Helvetica Neue"/>
              </a:rPr>
              <a:t>Users slightly preferred clusters and found cluster summaries useful, but this was not statistically significant and highly dependent on the search conducted. One significant issue that many of the freeform comments by participants highlighted was that the cluster keyphrases were sometimes repetitive and nonsensical (one example is “first blog post blog blog first blog post”) or overly specific and not representative of the cluster (sometimes, isolated names were picked out as a keyphrase).</a:t>
            </a:r>
            <a:endParaRPr sz="5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24" name="Shape 224"/>
        <p:cNvGrpSpPr/>
        <p:nvPr/>
      </p:nvGrpSpPr>
      <p:grpSpPr>
        <a:xfrm>
          <a:off x="0" y="0"/>
          <a:ext cx="0" cy="0"/>
          <a:chOff x="0" y="0"/>
          <a:chExt cx="0" cy="0"/>
        </a:xfrm>
      </p:grpSpPr>
      <p:sp>
        <p:nvSpPr>
          <p:cNvPr id="225" name="Google Shape;225;p31"/>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Outline</a:t>
            </a:r>
            <a:endParaRPr/>
          </a:p>
        </p:txBody>
      </p:sp>
      <p:sp>
        <p:nvSpPr>
          <p:cNvPr id="226" name="Google Shape;226;p31"/>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600">
                <a:solidFill>
                  <a:schemeClr val="lt1"/>
                </a:solidFill>
              </a:rPr>
              <a:t>The Problem</a:t>
            </a:r>
            <a:endParaRPr sz="1600">
              <a:solidFill>
                <a:srgbClr val="FFFFFF"/>
              </a:solidFill>
            </a:endParaRPr>
          </a:p>
          <a:p>
            <a:pPr indent="0" lvl="0" marL="0">
              <a:lnSpc>
                <a:spcPct val="150000"/>
              </a:lnSpc>
              <a:spcBef>
                <a:spcPts val="200"/>
              </a:spcBef>
              <a:spcAft>
                <a:spcPts val="0"/>
              </a:spcAft>
              <a:buNone/>
            </a:pPr>
            <a:r>
              <a:rPr lang="en" sz="1600">
                <a:solidFill>
                  <a:srgbClr val="FFFFFF"/>
                </a:solidFill>
              </a:rPr>
              <a:t>The Approach</a:t>
            </a:r>
            <a:endParaRPr sz="1600">
              <a:solidFill>
                <a:srgbClr val="FFFFFF"/>
              </a:solidFill>
            </a:endParaRPr>
          </a:p>
          <a:p>
            <a:pPr indent="457200" lvl="0" marL="0">
              <a:lnSpc>
                <a:spcPct val="150000"/>
              </a:lnSpc>
              <a:spcBef>
                <a:spcPts val="200"/>
              </a:spcBef>
              <a:spcAft>
                <a:spcPts val="0"/>
              </a:spcAft>
              <a:buNone/>
            </a:pPr>
            <a:r>
              <a:rPr lang="en" sz="1600">
                <a:solidFill>
                  <a:srgbClr val="FFFFFF"/>
                </a:solidFill>
              </a:rPr>
              <a:t>AAN Search</a:t>
            </a:r>
            <a:endParaRPr sz="1600">
              <a:solidFill>
                <a:srgbClr val="FFFFFF"/>
              </a:solidFill>
            </a:endParaRPr>
          </a:p>
          <a:p>
            <a:pPr indent="457200" lvl="0" marL="0" rtl="0">
              <a:lnSpc>
                <a:spcPct val="150000"/>
              </a:lnSpc>
              <a:spcBef>
                <a:spcPts val="200"/>
              </a:spcBef>
              <a:spcAft>
                <a:spcPts val="0"/>
              </a:spcAft>
              <a:buNone/>
            </a:pPr>
            <a:r>
              <a:rPr lang="en" sz="1600">
                <a:solidFill>
                  <a:srgbClr val="FFFFFF"/>
                </a:solidFill>
              </a:rPr>
              <a:t>Domain-Specific Search Engine</a:t>
            </a:r>
            <a:endParaRPr sz="1600">
              <a:solidFill>
                <a:srgbClr val="FFFFFF"/>
              </a:solidFill>
            </a:endParaRPr>
          </a:p>
          <a:p>
            <a:pPr indent="0" lvl="0" marL="0" rtl="0">
              <a:lnSpc>
                <a:spcPct val="150000"/>
              </a:lnSpc>
              <a:spcBef>
                <a:spcPts val="200"/>
              </a:spcBef>
              <a:spcAft>
                <a:spcPts val="0"/>
              </a:spcAft>
              <a:buNone/>
            </a:pPr>
            <a:r>
              <a:rPr lang="en" sz="1600">
                <a:solidFill>
                  <a:srgbClr val="FFFFFF"/>
                </a:solidFill>
              </a:rPr>
              <a:t>Clustering, Summarization, &amp; Ranking</a:t>
            </a:r>
            <a:endParaRPr sz="1600">
              <a:solidFill>
                <a:srgbClr val="FFFFFF"/>
              </a:solidFill>
            </a:endParaRPr>
          </a:p>
          <a:p>
            <a:pPr indent="0" lvl="0" marL="0" rtl="0">
              <a:lnSpc>
                <a:spcPct val="150000"/>
              </a:lnSpc>
              <a:spcBef>
                <a:spcPts val="200"/>
              </a:spcBef>
              <a:spcAft>
                <a:spcPts val="0"/>
              </a:spcAft>
              <a:buNone/>
            </a:pPr>
            <a:r>
              <a:rPr lang="en" sz="1600">
                <a:solidFill>
                  <a:srgbClr val="FFFFFF"/>
                </a:solidFill>
              </a:rPr>
              <a:t>Evaluation &amp; Results</a:t>
            </a:r>
            <a:endParaRPr sz="1600">
              <a:solidFill>
                <a:srgbClr val="FFFFFF"/>
              </a:solidFill>
            </a:endParaRPr>
          </a:p>
          <a:p>
            <a:pPr indent="0" lvl="0" marL="0">
              <a:lnSpc>
                <a:spcPct val="150000"/>
              </a:lnSpc>
              <a:spcBef>
                <a:spcPts val="200"/>
              </a:spcBef>
              <a:spcAft>
                <a:spcPts val="0"/>
              </a:spcAft>
              <a:buNone/>
            </a:pPr>
            <a:r>
              <a:rPr lang="en" sz="1600">
                <a:solidFill>
                  <a:srgbClr val="FFFFFF"/>
                </a:solidFill>
              </a:rPr>
              <a:t>Conclusion</a:t>
            </a:r>
            <a:endParaRPr sz="1600">
              <a:solidFill>
                <a:srgbClr val="FFFFFF"/>
              </a:solidFill>
            </a:endParaRPr>
          </a:p>
          <a:p>
            <a:pPr indent="0" lvl="0" marL="0">
              <a:spcBef>
                <a:spcPts val="200"/>
              </a:spcBef>
              <a:spcAft>
                <a:spcPts val="160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Approach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730000" y="1318650"/>
            <a:ext cx="34182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AAN:</a:t>
            </a:r>
            <a:endParaRPr/>
          </a:p>
          <a:p>
            <a:pPr indent="0" lvl="0" marL="0" rtl="0">
              <a:spcBef>
                <a:spcPts val="0"/>
              </a:spcBef>
              <a:spcAft>
                <a:spcPts val="0"/>
              </a:spcAft>
              <a:buNone/>
            </a:pPr>
            <a:r>
              <a:rPr lang="en"/>
              <a:t>Search  &amp; Cluster Resources</a:t>
            </a:r>
            <a:endParaRPr/>
          </a:p>
        </p:txBody>
      </p:sp>
      <p:sp>
        <p:nvSpPr>
          <p:cNvPr id="237" name="Google Shape;237;p33"/>
          <p:cNvSpPr txBox="1"/>
          <p:nvPr>
            <p:ph idx="2" type="body"/>
          </p:nvPr>
        </p:nvSpPr>
        <p:spPr>
          <a:xfrm>
            <a:off x="5111375" y="430775"/>
            <a:ext cx="3374400" cy="606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chemeClr val="dk1"/>
                </a:solidFill>
              </a:rPr>
              <a:t>Architecture</a:t>
            </a:r>
            <a:endParaRPr b="1" sz="1600">
              <a:solidFill>
                <a:schemeClr val="dk1"/>
              </a:solidFill>
            </a:endParaRPr>
          </a:p>
          <a:p>
            <a:pPr indent="0" lvl="0" marL="0" rtl="0">
              <a:spcBef>
                <a:spcPts val="1000"/>
              </a:spcBef>
              <a:spcAft>
                <a:spcPts val="0"/>
              </a:spcAft>
              <a:buNone/>
            </a:pPr>
            <a:r>
              <a:t/>
            </a:r>
            <a:endParaRPr/>
          </a:p>
          <a:p>
            <a:pPr indent="0" lvl="0" marL="0" rtl="0">
              <a:spcBef>
                <a:spcPts val="1600"/>
              </a:spcBef>
              <a:spcAft>
                <a:spcPts val="1600"/>
              </a:spcAft>
              <a:buNone/>
            </a:pPr>
            <a:r>
              <a:t/>
            </a:r>
            <a:endParaRPr/>
          </a:p>
        </p:txBody>
      </p:sp>
      <p:pic>
        <p:nvPicPr>
          <p:cNvPr id="238" name="Google Shape;238;p33"/>
          <p:cNvPicPr preferRelativeResize="0"/>
          <p:nvPr/>
        </p:nvPicPr>
        <p:blipFill>
          <a:blip r:embed="rId3">
            <a:alphaModFix/>
          </a:blip>
          <a:stretch>
            <a:fillRect/>
          </a:stretch>
        </p:blipFill>
        <p:spPr>
          <a:xfrm>
            <a:off x="4960675" y="963750"/>
            <a:ext cx="3974250" cy="3804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730000" y="1318650"/>
            <a:ext cx="3418200" cy="168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AAN:</a:t>
            </a:r>
            <a:endParaRPr/>
          </a:p>
          <a:p>
            <a:pPr indent="0" lvl="0" marL="0" rtl="0">
              <a:spcBef>
                <a:spcPts val="0"/>
              </a:spcBef>
              <a:spcAft>
                <a:spcPts val="0"/>
              </a:spcAft>
              <a:buNone/>
            </a:pPr>
            <a:r>
              <a:rPr lang="en"/>
              <a:t>Search  &amp; Cluster Resources</a:t>
            </a:r>
            <a:endParaRPr/>
          </a:p>
        </p:txBody>
      </p:sp>
      <p:sp>
        <p:nvSpPr>
          <p:cNvPr id="244" name="Google Shape;244;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chemeClr val="dk1"/>
                </a:solidFill>
              </a:rPr>
              <a:t>Usage</a:t>
            </a:r>
            <a:endParaRPr b="1" sz="1600">
              <a:solidFill>
                <a:schemeClr val="dk1"/>
              </a:solidFill>
            </a:endParaRPr>
          </a:p>
          <a:p>
            <a:pPr indent="0" lvl="0" marL="0" rtl="0">
              <a:spcBef>
                <a:spcPts val="1000"/>
              </a:spcBef>
              <a:spcAft>
                <a:spcPts val="0"/>
              </a:spcAft>
              <a:buNone/>
            </a:pPr>
            <a:r>
              <a:t/>
            </a:r>
            <a:endParaRPr b="1" sz="1600">
              <a:solidFill>
                <a:schemeClr val="dk1"/>
              </a:solidFill>
            </a:endParaRPr>
          </a:p>
          <a:p>
            <a:pPr indent="0" lvl="0" marL="0" rtl="0">
              <a:spcBef>
                <a:spcPts val="1000"/>
              </a:spcBef>
              <a:spcAft>
                <a:spcPts val="0"/>
              </a:spcAft>
              <a:buNone/>
            </a:pPr>
            <a:r>
              <a:rPr lang="en" u="sng">
                <a:solidFill>
                  <a:schemeClr val="hlink"/>
                </a:solidFill>
                <a:hlinkClick r:id="rId3"/>
              </a:rPr>
              <a:t>Let’s try it out.</a:t>
            </a:r>
            <a:endParaRPr/>
          </a:p>
          <a:p>
            <a:pPr indent="0" lvl="0" marL="0" rtl="0">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730000" y="1318650"/>
            <a:ext cx="3418200" cy="168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AAN:</a:t>
            </a:r>
            <a:endParaRPr/>
          </a:p>
          <a:p>
            <a:pPr indent="0" lvl="0" marL="0" rtl="0">
              <a:spcBef>
                <a:spcPts val="0"/>
              </a:spcBef>
              <a:spcAft>
                <a:spcPts val="0"/>
              </a:spcAft>
              <a:buNone/>
            </a:pPr>
            <a:r>
              <a:rPr lang="en"/>
              <a:t>Search  &amp; Cluster Resources</a:t>
            </a:r>
            <a:endParaRPr/>
          </a:p>
        </p:txBody>
      </p:sp>
      <p:sp>
        <p:nvSpPr>
          <p:cNvPr id="250" name="Google Shape;250;p35"/>
          <p:cNvSpPr txBox="1"/>
          <p:nvPr>
            <p:ph idx="2" type="body"/>
          </p:nvPr>
        </p:nvSpPr>
        <p:spPr>
          <a:xfrm>
            <a:off x="4838125" y="746225"/>
            <a:ext cx="3374400" cy="302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chemeClr val="dk1"/>
                </a:solidFill>
              </a:rPr>
              <a:t>Usage</a:t>
            </a:r>
            <a:endParaRPr b="1" sz="1600">
              <a:solidFill>
                <a:schemeClr val="dk1"/>
              </a:solidFill>
            </a:endParaRPr>
          </a:p>
          <a:p>
            <a:pPr indent="0" lvl="0" marL="0" rtl="0">
              <a:spcBef>
                <a:spcPts val="1000"/>
              </a:spcBef>
              <a:spcAft>
                <a:spcPts val="0"/>
              </a:spcAft>
              <a:buNone/>
            </a:pPr>
            <a:r>
              <a:t/>
            </a:r>
            <a:endParaRPr b="1" sz="1600">
              <a:solidFill>
                <a:schemeClr val="dk1"/>
              </a:solidFill>
            </a:endParaRPr>
          </a:p>
          <a:p>
            <a:pPr indent="0" lvl="0" marL="0" rtl="0">
              <a:spcBef>
                <a:spcPts val="1000"/>
              </a:spcBef>
              <a:spcAft>
                <a:spcPts val="0"/>
              </a:spcAft>
              <a:buNone/>
            </a:pPr>
            <a:r>
              <a:t/>
            </a:r>
            <a:endParaRPr/>
          </a:p>
          <a:p>
            <a:pPr indent="0" lvl="0" marL="0" rtl="0">
              <a:spcBef>
                <a:spcPts val="1600"/>
              </a:spcBef>
              <a:spcAft>
                <a:spcPts val="1600"/>
              </a:spcAft>
              <a:buNone/>
            </a:pPr>
            <a:r>
              <a:t/>
            </a:r>
            <a:endParaRPr/>
          </a:p>
        </p:txBody>
      </p:sp>
      <p:grpSp>
        <p:nvGrpSpPr>
          <p:cNvPr id="251" name="Google Shape;251;p35"/>
          <p:cNvGrpSpPr/>
          <p:nvPr/>
        </p:nvGrpSpPr>
        <p:grpSpPr>
          <a:xfrm>
            <a:off x="4838124" y="1486971"/>
            <a:ext cx="4062451" cy="2605913"/>
            <a:chOff x="13666575" y="3500613"/>
            <a:chExt cx="5943600" cy="3264736"/>
          </a:xfrm>
        </p:grpSpPr>
        <p:pic>
          <p:nvPicPr>
            <p:cNvPr id="252" name="Google Shape;252;p35"/>
            <p:cNvPicPr preferRelativeResize="0"/>
            <p:nvPr/>
          </p:nvPicPr>
          <p:blipFill rotWithShape="1">
            <a:blip r:embed="rId3">
              <a:alphaModFix/>
            </a:blip>
            <a:srcRect b="0" l="0" r="0" t="13904"/>
            <a:stretch/>
          </p:blipFill>
          <p:spPr>
            <a:xfrm>
              <a:off x="13666575" y="3739286"/>
              <a:ext cx="5943600" cy="3026063"/>
            </a:xfrm>
            <a:prstGeom prst="rect">
              <a:avLst/>
            </a:prstGeom>
            <a:noFill/>
            <a:ln>
              <a:noFill/>
            </a:ln>
          </p:spPr>
        </p:pic>
        <p:pic>
          <p:nvPicPr>
            <p:cNvPr id="253" name="Google Shape;253;p35"/>
            <p:cNvPicPr preferRelativeResize="0"/>
            <p:nvPr/>
          </p:nvPicPr>
          <p:blipFill>
            <a:blip r:embed="rId4">
              <a:alphaModFix/>
            </a:blip>
            <a:stretch>
              <a:fillRect/>
            </a:stretch>
          </p:blipFill>
          <p:spPr>
            <a:xfrm>
              <a:off x="13666575" y="3500613"/>
              <a:ext cx="5943600" cy="21907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730000" y="1318650"/>
            <a:ext cx="34182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Domain-Specific Search Engine:</a:t>
            </a:r>
            <a:endParaRPr/>
          </a:p>
          <a:p>
            <a:pPr indent="0" lvl="0" marL="0" rtl="0">
              <a:spcBef>
                <a:spcPts val="0"/>
              </a:spcBef>
              <a:spcAft>
                <a:spcPts val="0"/>
              </a:spcAft>
              <a:buNone/>
            </a:pPr>
            <a:r>
              <a:rPr lang="en"/>
              <a:t>Indexing </a:t>
            </a:r>
            <a:endParaRPr/>
          </a:p>
        </p:txBody>
      </p:sp>
      <p:sp>
        <p:nvSpPr>
          <p:cNvPr id="259" name="Google Shape;259;p36"/>
          <p:cNvSpPr txBox="1"/>
          <p:nvPr>
            <p:ph idx="2" type="body"/>
          </p:nvPr>
        </p:nvSpPr>
        <p:spPr>
          <a:xfrm>
            <a:off x="4711500" y="1318650"/>
            <a:ext cx="3374400" cy="606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chemeClr val="dk1"/>
                </a:solidFill>
              </a:rPr>
              <a:t>Indexing </a:t>
            </a:r>
            <a:r>
              <a:rPr b="1" lang="en" sz="1600">
                <a:solidFill>
                  <a:schemeClr val="dk1"/>
                </a:solidFill>
              </a:rPr>
              <a:t>Architecture</a:t>
            </a:r>
            <a:endParaRPr b="1" sz="1600">
              <a:solidFill>
                <a:schemeClr val="dk1"/>
              </a:solidFill>
            </a:endParaRPr>
          </a:p>
          <a:p>
            <a:pPr indent="0" lvl="0" marL="0" rtl="0">
              <a:spcBef>
                <a:spcPts val="1000"/>
              </a:spcBef>
              <a:spcAft>
                <a:spcPts val="0"/>
              </a:spcAft>
              <a:buNone/>
            </a:pPr>
            <a:r>
              <a:t/>
            </a:r>
            <a:endParaRPr/>
          </a:p>
          <a:p>
            <a:pPr indent="0" lvl="0" marL="0" rtl="0">
              <a:spcBef>
                <a:spcPts val="1600"/>
              </a:spcBef>
              <a:spcAft>
                <a:spcPts val="1600"/>
              </a:spcAft>
              <a:buNone/>
            </a:pPr>
            <a:r>
              <a:t/>
            </a:r>
            <a:endParaRPr/>
          </a:p>
        </p:txBody>
      </p:sp>
      <p:pic>
        <p:nvPicPr>
          <p:cNvPr id="260" name="Google Shape;260;p36"/>
          <p:cNvPicPr preferRelativeResize="0"/>
          <p:nvPr/>
        </p:nvPicPr>
        <p:blipFill>
          <a:blip r:embed="rId3">
            <a:alphaModFix/>
          </a:blip>
          <a:stretch>
            <a:fillRect/>
          </a:stretch>
        </p:blipFill>
        <p:spPr>
          <a:xfrm>
            <a:off x="4711500" y="1883725"/>
            <a:ext cx="4291300" cy="202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730000" y="1318650"/>
            <a:ext cx="3418200" cy="168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Domain-Specific Search Engine:</a:t>
            </a:r>
            <a:endParaRPr/>
          </a:p>
          <a:p>
            <a:pPr indent="0" lvl="0" marL="0" rtl="0">
              <a:spcBef>
                <a:spcPts val="0"/>
              </a:spcBef>
              <a:spcAft>
                <a:spcPts val="0"/>
              </a:spcAft>
              <a:buNone/>
            </a:pPr>
            <a:r>
              <a:rPr lang="en"/>
              <a:t>Indexing </a:t>
            </a:r>
            <a:endParaRPr/>
          </a:p>
        </p:txBody>
      </p:sp>
      <p:sp>
        <p:nvSpPr>
          <p:cNvPr id="266" name="Google Shape;266;p37"/>
          <p:cNvSpPr txBox="1"/>
          <p:nvPr>
            <p:ph idx="2" type="body"/>
          </p:nvPr>
        </p:nvSpPr>
        <p:spPr>
          <a:xfrm>
            <a:off x="5069475" y="106025"/>
            <a:ext cx="3374400" cy="302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chemeClr val="dk1"/>
                </a:solidFill>
              </a:rPr>
              <a:t>Indexing Usage</a:t>
            </a:r>
            <a:endParaRPr b="1" sz="1600">
              <a:solidFill>
                <a:schemeClr val="dk1"/>
              </a:solidFill>
            </a:endParaRPr>
          </a:p>
          <a:p>
            <a:pPr indent="0" lvl="0" marL="0" rtl="0">
              <a:spcBef>
                <a:spcPts val="1000"/>
              </a:spcBef>
              <a:spcAft>
                <a:spcPts val="0"/>
              </a:spcAft>
              <a:buNone/>
            </a:pPr>
            <a:r>
              <a:t/>
            </a:r>
            <a:endParaRPr/>
          </a:p>
          <a:p>
            <a:pPr indent="0" lvl="0" marL="0" rtl="0">
              <a:spcBef>
                <a:spcPts val="1600"/>
              </a:spcBef>
              <a:spcAft>
                <a:spcPts val="1600"/>
              </a:spcAft>
              <a:buNone/>
            </a:pPr>
            <a:r>
              <a:t/>
            </a:r>
            <a:endParaRPr/>
          </a:p>
        </p:txBody>
      </p:sp>
      <p:pic>
        <p:nvPicPr>
          <p:cNvPr id="267" name="Google Shape;267;p37"/>
          <p:cNvPicPr preferRelativeResize="0"/>
          <p:nvPr/>
        </p:nvPicPr>
        <p:blipFill>
          <a:blip r:embed="rId3">
            <a:alphaModFix/>
          </a:blip>
          <a:stretch>
            <a:fillRect/>
          </a:stretch>
        </p:blipFill>
        <p:spPr>
          <a:xfrm>
            <a:off x="5163750" y="568651"/>
            <a:ext cx="2497925" cy="4368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